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8" r:id="rId5"/>
    <p:sldId id="283" r:id="rId6"/>
    <p:sldId id="264" r:id="rId7"/>
    <p:sldId id="270" r:id="rId8"/>
    <p:sldId id="290" r:id="rId9"/>
    <p:sldId id="291" r:id="rId10"/>
    <p:sldId id="299" r:id="rId11"/>
    <p:sldId id="298" r:id="rId12"/>
    <p:sldId id="286" r:id="rId13"/>
    <p:sldId id="292" r:id="rId14"/>
    <p:sldId id="302" r:id="rId15"/>
    <p:sldId id="303" r:id="rId16"/>
    <p:sldId id="300" r:id="rId17"/>
    <p:sldId id="304" r:id="rId18"/>
    <p:sldId id="305" r:id="rId19"/>
    <p:sldId id="301" r:id="rId20"/>
    <p:sldId id="287" r:id="rId21"/>
    <p:sldId id="294" r:id="rId22"/>
    <p:sldId id="295" r:id="rId23"/>
    <p:sldId id="308" r:id="rId24"/>
    <p:sldId id="307" r:id="rId25"/>
    <p:sldId id="288" r:id="rId26"/>
    <p:sldId id="296" r:id="rId27"/>
    <p:sldId id="297" r:id="rId28"/>
    <p:sldId id="289" r:id="rId29"/>
    <p:sldId id="309" r:id="rId30"/>
    <p:sldId id="274" r:id="rId31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7224" userDrawn="1">
          <p15:clr>
            <a:srgbClr val="A4A3A4"/>
          </p15:clr>
        </p15:guide>
        <p15:guide id="5" orient="horz" pos="408" userDrawn="1">
          <p15:clr>
            <a:srgbClr val="A4A3A4"/>
          </p15:clr>
        </p15:guide>
        <p15:guide id="6" orient="horz" pos="139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84"/>
        <p:guide pos="456"/>
        <p:guide pos="3840"/>
        <p:guide pos="7224"/>
        <p:guide orient="horz" pos="408"/>
        <p:guide orient="horz" pos="1392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B59C9DEE-5A32-E0A6-9FDC-FC0A6AE33A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CB40541-3969-91F7-1C1B-C22D64D94D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pPr rtl="0"/>
            <a:fld id="{ECAA93D1-D646-4BBE-A7FF-9E8922E2ED04}" type="datetime1">
              <a:rPr lang="fr-FR" smtClean="0"/>
              <a:t>23/03/2026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AE9139F-698F-3A6E-E150-2991D68CE1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58A415-5F98-9BA9-BEF5-31197FB930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04C1A770-BC94-4251-9494-95BA8C99FD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277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fld id="{E76B4465-1674-43CA-B5EE-1E45780B96EF}" type="datetime1">
              <a:rPr lang="fr-FR" smtClean="0"/>
              <a:pPr/>
              <a:t>23/03/2026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339D21CC-DD94-204E-93C8-E1AAF3084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510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048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87DA5-46CE-BB37-5CF8-E34882936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C28898C7-6403-0D79-E57D-066A84F4DC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B3090F99-19E6-2D87-99E6-F000D16849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>
                <a:ea typeface="Calibri"/>
                <a:cs typeface="Calibri"/>
              </a:rPr>
              <a:t>= agir avant d'être malade pour ne pas le devenir (=prévenir, éviter la blessure)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2196EB-1B72-B81B-F197-EA41BD0071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886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7D9E7-CC62-F8ED-3839-BA99D72C8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8754A7E4-01D1-22B2-8FD9-2B0D00E475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75D3C4BB-B5E2-E543-C50E-3CAE99C4D7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>
                <a:ea typeface="Calibri"/>
                <a:cs typeface="Calibri"/>
              </a:rPr>
              <a:t>FIFA 11+ : </a:t>
            </a:r>
            <a:r>
              <a:rPr lang="fr-FR"/>
              <a:t>Diminution de toutes les blessures et notamment du LCA diminution nbre total de blessures 30% blessures sévères 50%</a:t>
            </a:r>
          </a:p>
          <a:p>
            <a:r>
              <a:rPr lang="fr-FR"/>
              <a:t>Durée 20 minutes, à faire en échauffement avant entrainement et match </a:t>
            </a:r>
          </a:p>
          <a:p>
            <a:r>
              <a:rPr lang="fr-FR">
                <a:ea typeface="Calibri"/>
                <a:cs typeface="Calibri"/>
              </a:rPr>
              <a:t>Existe pour enfants – 13 ans</a:t>
            </a:r>
          </a:p>
          <a:p>
            <a:r>
              <a:rPr lang="fr-FR">
                <a:ea typeface="Calibri"/>
                <a:cs typeface="Calibri"/>
              </a:rPr>
              <a:t>3 parties : 1 = exos de course lente (8min) ; 2 = équilibre, puissance (10min) ; 3 = course plus rythmée avec reprise d'appui(2min)</a:t>
            </a:r>
          </a:p>
          <a:p>
            <a:endParaRPr lang="fr-FR">
              <a:ea typeface="Calibri"/>
              <a:cs typeface="Calibri"/>
            </a:endParaRPr>
          </a:p>
          <a:p>
            <a:endParaRPr lang="fr-FR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D00DBCE-BB1F-98EF-E76B-7EE8A1F26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880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9DD72-E109-598B-EA99-ED761BF57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AE2F801F-53BC-D8F0-B0DA-6E75626B19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58E4D2AB-73A1-F1EE-3082-1335D82D91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>
                <a:ea typeface="Calibri"/>
                <a:cs typeface="Calibri"/>
              </a:rPr>
              <a:t>A chaque entrainement les 3 parties</a:t>
            </a:r>
          </a:p>
          <a:p>
            <a:r>
              <a:rPr lang="fr-FR">
                <a:ea typeface="Calibri"/>
                <a:cs typeface="Calibri"/>
              </a:rPr>
              <a:t>En match parties 1 et 3</a:t>
            </a:r>
          </a:p>
          <a:p>
            <a:endParaRPr lang="fr-FR">
              <a:ea typeface="Calibri"/>
              <a:cs typeface="Calibri"/>
            </a:endParaRPr>
          </a:p>
          <a:p>
            <a:endParaRPr lang="fr-FR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827FBE-5D45-ABFA-44E0-26FE7D85FA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620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65E77-FBE3-B272-A2C0-42E723205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5FF35CCB-3A6A-C79C-6191-8BCADF81A5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AB56F15-ACB2-3B23-780C-44EC5AAFF4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>
                <a:ea typeface="Calibri"/>
                <a:cs typeface="Calibri"/>
              </a:rPr>
              <a:t>À partir de 13 ans</a:t>
            </a:r>
          </a:p>
          <a:p>
            <a:r>
              <a:rPr lang="fr-FR"/>
              <a:t>Créé pour le football amateur par la FFF. </a:t>
            </a:r>
          </a:p>
          <a:p>
            <a:r>
              <a:rPr lang="fr-FR"/>
              <a:t>A faire 1 fois par semaine toute la saison </a:t>
            </a:r>
          </a:p>
          <a:p>
            <a:r>
              <a:rPr lang="fr-FR"/>
              <a:t>Environ 15 minutes, quasi sans matériel </a:t>
            </a:r>
          </a:p>
          <a:p>
            <a:endParaRPr lang="fr-FR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97A425-8622-28AE-FF89-CACC4E2A03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678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1A907-EEFC-232A-0D33-E36D9B646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8DAC43D5-1963-FCB3-A4FF-7FD4F24DA2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C40653B-066A-93E2-65B3-CC7E32AC44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>
                <a:ea typeface="Calibri"/>
                <a:cs typeface="Calibri"/>
              </a:rPr>
              <a:t>Le but est quand même de laisser le coach gérer</a:t>
            </a:r>
          </a:p>
          <a:p>
            <a:r>
              <a:rPr lang="fr-FR">
                <a:ea typeface="Calibri"/>
                <a:cs typeface="Calibri"/>
              </a:rPr>
              <a:t>Peut se faire en colonne (passe et suit) si pb d'effectif ; différents niveaux de difficulté</a:t>
            </a:r>
          </a:p>
          <a:p>
            <a:r>
              <a:rPr lang="fr-FR">
                <a:ea typeface="Calibri"/>
                <a:cs typeface="Calibri"/>
              </a:rPr>
              <a:t>Pliométrie = phase excentrique suivie d'une phase concentrique (= sauter et rebondir comme un ressort) permet de gagner en puissance</a:t>
            </a:r>
          </a:p>
          <a:p>
            <a:endParaRPr lang="fr-FR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632EA7-D70C-08F1-6125-B138081FB8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816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9E1C8-A730-28BA-3CF3-2B1B8B76E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FA2A1656-4F5E-7F9E-3EE4-87EB30740E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9FBCDFE9-9F0D-31D4-B3C5-25ADF335B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>
                <a:ea typeface="Calibri"/>
                <a:cs typeface="Calibri"/>
              </a:rPr>
              <a:t>Applicable dans n'importe quel sport en adaptant aux spécificités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55276D-11E6-EED4-4803-D5BDD36806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449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9B7A3-AF90-D7BC-FDB0-8856FFB1D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CD50FE92-B92A-F6AF-2CE1-EDFF7DEB93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34778479-0571-87C2-5E36-4501608F5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>
                <a:ea typeface="Calibri"/>
                <a:cs typeface="Calibri"/>
              </a:rPr>
              <a:t>Ne pas oublier les règles de base</a:t>
            </a:r>
          </a:p>
          <a:p>
            <a:r>
              <a:rPr lang="fr-FR">
                <a:ea typeface="Calibri"/>
                <a:cs typeface="Calibri"/>
              </a:rPr>
              <a:t>Sommeil : lien étroit entre quantité de sommeil et blessure : 1.7 risque de blessure chez le sportif qui dort moins de 8h/nuit</a:t>
            </a:r>
          </a:p>
          <a:p>
            <a:r>
              <a:rPr lang="fr-FR">
                <a:ea typeface="Calibri"/>
                <a:cs typeface="Calibri"/>
              </a:rPr>
              <a:t>Hydratation : Claire et abondante = Bonne Hydratation / Jaune foncée et peu abondante = Buvez !</a:t>
            </a:r>
          </a:p>
          <a:p>
            <a:endParaRPr lang="fr-FR">
              <a:ea typeface="Calibri"/>
              <a:cs typeface="Calibri"/>
            </a:endParaRPr>
          </a:p>
          <a:p>
            <a:endParaRPr lang="fr-FR">
              <a:ea typeface="Calibri"/>
              <a:cs typeface="Calibri"/>
            </a:endParaRPr>
          </a:p>
          <a:p>
            <a:endParaRPr lang="fr-FR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601293-886D-3B42-2B87-DBBE90CD40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633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0BF27-5831-C605-792C-AE0B27FBA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3A32666B-D937-18B9-7436-C9625C1F5A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599D7BD8-F658-4416-A33B-17ABC4C20F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802267-D9DC-87CD-25A7-35EECFB23C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223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1C9B0-A5A4-F3C5-7832-D4D7EAFB7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3AD6B2CC-B275-57A4-C351-9275DEB98B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9324345-E40B-9BD4-F2A7-4C25242AA3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>
                <a:ea typeface="Calibri"/>
                <a:cs typeface="Calibri"/>
              </a:rPr>
              <a:t>= détecter rapidement une maladie (détecter)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A3BEB6-AC36-6D44-EC95-40CA8E0B5D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6798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231D8-7582-C37F-CFC7-616E231A2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6396231B-09AE-3274-AE8F-E4A9AD1308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8FE9E11-0DCE-8A26-CDA2-3D73B6AC67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>
                <a:ea typeface="Calibri"/>
                <a:cs typeface="Calibri"/>
              </a:rPr>
              <a:t>Plus difficile à mettre en évidence dans les clubs amateurs car on se rapproche de l'individualisation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0C904B2-7FB7-90B1-B38D-4767CED637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798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2443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AA421-1275-444A-9578-3D71DFC19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A560F935-8341-5DED-97F3-753BFD0A91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28F011A-23ED-3AC6-E807-0E8B00D383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>
                <a:ea typeface="Calibri"/>
                <a:cs typeface="Calibri"/>
              </a:rPr>
              <a:t>Plus difficile à mettre en évidence dans les clubs amateurs car on se rapproche de l'individualisation</a:t>
            </a:r>
          </a:p>
          <a:p>
            <a:r>
              <a:rPr lang="fr-FR">
                <a:ea typeface="Calibri"/>
                <a:cs typeface="Calibri"/>
              </a:rPr>
              <a:t>Liste non exhaustive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4E231D-123E-8393-D1D1-B93F54613C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8033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0115E-8507-39BC-88D4-12B542FA4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BCF1403A-1C20-D781-6887-5A7FAD2B11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6F68D429-216E-5011-E27A-20D6115BAA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>
                <a:ea typeface="Calibri"/>
                <a:cs typeface="Calibri"/>
              </a:rPr>
              <a:t>Permet de voir des enfants qu'on perd un peu de vue </a:t>
            </a:r>
          </a:p>
          <a:p>
            <a:r>
              <a:rPr lang="fr-FR">
                <a:ea typeface="Calibri"/>
                <a:cs typeface="Calibri"/>
              </a:rPr>
              <a:t>Examen clinique ; mise à jour vaccins ; +/- ECG (</a:t>
            </a:r>
            <a:r>
              <a:rPr lang="fr-FR"/>
              <a:t>« Chez tout demandeur de licence pour la pratique d’un sport en compétition, il est utile de pratiquer, en plus de l’interrogatoire et de l’examen physique, un ECG à partir de 12 ans, lors de la délivrance de la première licence, renouvelé ensuite tous les trois ans, puis tous les 5 ans à partir de 20 ans jusqu’à 35 ans ».)</a:t>
            </a:r>
          </a:p>
          <a:p>
            <a:endParaRPr lang="fr-FR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4A7A83-EBA9-904B-7E7F-F5E2631CDB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558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A3BBD-B356-0ABB-3301-0AE5DAA9B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2D5212C1-7752-08BA-5F21-6AD7B3E98D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735A619E-D69F-BDC0-7E80-FA398DB4D5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28B749-D5C1-6360-A834-85F306A193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644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2937B-6287-553E-85FB-079D89A51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476ED120-EA5B-33E2-8378-02A3E111AF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C52FB0FE-B5FC-236E-5DBC-E11B8341A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>
                <a:ea typeface="Calibri"/>
                <a:cs typeface="Calibri"/>
              </a:rPr>
              <a:t>= on agit quand la maladie est déjà présente pour limiter les complications et séquelles (=limiter)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4F27B37-91B4-A5EB-6FA0-A12A02FCD3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4798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D458F-5804-6FA3-8994-59DFF0337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392679D1-4C9E-BB2A-74A6-9251C80E66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E94C366-CBFA-1A7C-49A9-8CA607306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>
                <a:ea typeface="Calibri"/>
                <a:cs typeface="Calibri"/>
              </a:rPr>
              <a:t>= la rééducation et la réathlétisation </a:t>
            </a:r>
          </a:p>
          <a:p>
            <a:r>
              <a:rPr lang="fr-FR">
                <a:ea typeface="Calibri"/>
                <a:cs typeface="Calibri"/>
              </a:rPr>
              <a:t>!!! À faire des reprises progressives : entrainement sans contact, puis avec puis bout de match puis match entier</a:t>
            </a:r>
          </a:p>
          <a:p>
            <a:r>
              <a:rPr lang="fr-FR">
                <a:ea typeface="Calibri"/>
                <a:cs typeface="Calibri"/>
              </a:rPr>
              <a:t>11 to perf, </a:t>
            </a:r>
            <a:r>
              <a:rPr lang="fr-FR" err="1">
                <a:ea typeface="Calibri"/>
                <a:cs typeface="Calibri"/>
              </a:rPr>
              <a:t>clairefontaine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A11714-3C77-34F1-92CE-30687D560F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5634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4DCDB-7F47-4DF8-6CE6-49057489C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F6A085C6-4981-F9A5-BFA1-4597E63FF1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58CD5E55-06BA-9CFB-6B71-C311484B60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CF758E-B171-9D8E-2DA5-BCD3E200B5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1851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3DC4A-56B1-E3DA-6141-FB40D36FE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D5919B12-626D-7368-6F50-93F3F30FD5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6F70AB1-462B-07CC-B1D9-90D3B4426A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>
                <a:ea typeface="Calibri"/>
                <a:cs typeface="Calibri"/>
              </a:rPr>
              <a:t>Difficulté quand coach seul ; la meilleure prévention est collective </a:t>
            </a:r>
          </a:p>
          <a:p>
            <a:r>
              <a:rPr lang="fr-FR">
                <a:ea typeface="Calibri"/>
                <a:cs typeface="Calibri"/>
              </a:rPr>
              <a:t>Prévention basée sur des preuves scientifiques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62A8BC-8B8B-BA76-3D71-C7CE2F7C79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4865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687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708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>
                <a:ea typeface="Calibri"/>
                <a:cs typeface="Calibri"/>
              </a:rPr>
              <a:t>Selon l'Organisation Mondiale de la Santé</a:t>
            </a:r>
          </a:p>
          <a:p>
            <a:r>
              <a:rPr lang="fr-FR"/>
              <a:t>Les activités physiques quotidiennes : déplacements actifs (faire du vélo, marcher, monter et descendre les escaliers), les activités domestiques (jardiner, faire du ménage, bricoler), les activités professionnelles (travail physique) ou scolaires </a:t>
            </a:r>
          </a:p>
          <a:p>
            <a:r>
              <a:rPr lang="fr-FR"/>
              <a:t>L’exercice physique : pratiqué sans infrastructure particulière ni règles du jeu </a:t>
            </a:r>
          </a:p>
          <a:p>
            <a:r>
              <a:rPr lang="fr-FR"/>
              <a:t>La pratique sportive : sport de loisir, de compétition, scolaire = celle qui nous intéresse ce soir</a:t>
            </a:r>
            <a:endParaRPr lang="fr-FR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413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6F1D3-98C0-1227-CFB7-AF89D3DAC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F0E40349-B5CB-41FE-FC7F-23B62534BA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3056DE33-7690-B6BB-789A-84953741EB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/>
              <a:t>150 à 300 min : activité d’endurance d’intensité modérée (Essoufflement important, transpiration abondante, conversation difficile) Exemples : une marche rapide supérieure à 6,5 km/h, une montée rapide des escaliers)</a:t>
            </a:r>
          </a:p>
          <a:p>
            <a:r>
              <a:rPr lang="fr-FR"/>
              <a:t>ou au moins 75 à 150 min : activité d’endurance intense (Essoufflement très important, transpiration très abondante, conversation impossible, ne peut être maintenue plus de 10 minutes). Précision : en </a:t>
            </a:r>
            <a:r>
              <a:rPr lang="fr-FR" err="1"/>
              <a:t>Metabolic</a:t>
            </a:r>
            <a:r>
              <a:rPr lang="fr-FR"/>
              <a:t> Equivalent </a:t>
            </a:r>
            <a:r>
              <a:rPr lang="fr-FR" err="1"/>
              <a:t>Task</a:t>
            </a:r>
            <a:r>
              <a:rPr lang="fr-FR"/>
              <a:t> = 3-6MET ; &gt; 9MET</a:t>
            </a:r>
            <a:endParaRPr lang="fr-FR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69F45B-8427-7839-8223-6D022A0FE0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344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D9697-9A36-F3F1-DB5C-7554E6A2D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9A690790-88B5-3734-EE79-04A093B654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487943FC-6923-1B7E-7EB2-4F7F5FE396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endParaRPr lang="fr-FR">
              <a:ea typeface="Calibri"/>
              <a:cs typeface="Calibri"/>
            </a:endParaRPr>
          </a:p>
          <a:p>
            <a:r>
              <a:rPr lang="fr-FR">
                <a:ea typeface="Calibri"/>
                <a:cs typeface="Calibri"/>
              </a:rPr>
              <a:t>Lindsay von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152B06-F5BB-77DD-B160-4C289AD904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137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7A8DF-0498-99A1-BBFB-C282F23BC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6A215295-2957-1DB4-BECA-0B1AC41800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41366EB-F71B-4F76-044A-E372380B33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>
                <a:ea typeface="Calibri"/>
                <a:cs typeface="Calibri"/>
              </a:rPr>
              <a:t>Muscu : IJ, quadriceps, mollets</a:t>
            </a:r>
          </a:p>
          <a:p>
            <a:r>
              <a:rPr lang="fr-FR"/>
              <a:t>Il existe donc un certain paradoxe entre la promotion de l'activité physique d'un côté et le risque de se blesser en pratiquant.</a:t>
            </a:r>
            <a:endParaRPr lang="en-US">
              <a:solidFill>
                <a:srgbClr val="444444"/>
              </a:solidFill>
            </a:endParaRPr>
          </a:p>
          <a:p>
            <a:r>
              <a:rPr lang="fr-FR"/>
              <a:t>Donc comment diminuer ce risque : un des moyens = prévention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59CA42-C976-67B3-E3B7-B8A00D5B32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426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E2128-28B2-681E-1274-DB3BD6049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E50CFA5F-0A3B-7EAC-DE4E-15737EEBC8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2D0403BF-F8A1-AE07-2D24-03B3488CFE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>
                <a:ea typeface="Calibri"/>
                <a:cs typeface="Calibri"/>
              </a:rPr>
              <a:t>Toujours selon l'OMS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A6955B-8CD6-92C7-68D3-010FF8EDB2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532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D183E-BCA1-FCBC-587A-37F8F3F58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EE2B94C5-2CC6-C47B-A9A8-17605D4F38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218F2BA6-C0E1-C7E5-6246-966249398B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F82BD2-C09F-DA5C-1484-A8D2AF09F5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27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svg"/><Relationship Id="rId5" Type="http://schemas.openxmlformats.org/officeDocument/2006/relationships/image" Target="../media/image5.sv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sv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svg"/><Relationship Id="rId4" Type="http://schemas.openxmlformats.org/officeDocument/2006/relationships/image" Target="../media/image14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sme 7">
            <a:extLst>
              <a:ext uri="{FF2B5EF4-FFF2-40B4-BE49-F238E27FC236}">
                <a16:creationId xmlns:a16="http://schemas.microsoft.com/office/drawing/2014/main" id="{1B4A24E8-C109-4F3A-CEE5-84689AA13B2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70949" b="27959"/>
          <a:stretch>
            <a:fillRect/>
          </a:stretch>
        </p:blipFill>
        <p:spPr>
          <a:xfrm>
            <a:off x="9830598" y="1496755"/>
            <a:ext cx="2361462" cy="5361246"/>
          </a:xfrm>
          <a:custGeom>
            <a:avLst/>
            <a:gdLst>
              <a:gd name="connsiteX0" fmla="*/ 0 w 2361462"/>
              <a:gd name="connsiteY0" fmla="*/ 0 h 5361246"/>
              <a:gd name="connsiteX1" fmla="*/ 2361462 w 2361462"/>
              <a:gd name="connsiteY1" fmla="*/ 0 h 5361246"/>
              <a:gd name="connsiteX2" fmla="*/ 2361462 w 2361462"/>
              <a:gd name="connsiteY2" fmla="*/ 5361246 h 5361246"/>
              <a:gd name="connsiteX3" fmla="*/ 0 w 2361462"/>
              <a:gd name="connsiteY3" fmla="*/ 5361246 h 536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1462" h="5361246">
                <a:moveTo>
                  <a:pt x="0" y="0"/>
                </a:moveTo>
                <a:lnTo>
                  <a:pt x="2361462" y="0"/>
                </a:lnTo>
                <a:lnTo>
                  <a:pt x="2361462" y="5361246"/>
                </a:lnTo>
                <a:lnTo>
                  <a:pt x="0" y="5361246"/>
                </a:lnTo>
                <a:close/>
              </a:path>
            </a:pathLst>
          </a:cu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69497D1C-2169-2658-B8BB-0495216A4BA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0421" b="19612"/>
          <a:stretch>
            <a:fillRect/>
          </a:stretch>
        </p:blipFill>
        <p:spPr>
          <a:xfrm>
            <a:off x="10352634" y="2036470"/>
            <a:ext cx="1839366" cy="4821530"/>
          </a:xfrm>
          <a:custGeom>
            <a:avLst/>
            <a:gdLst>
              <a:gd name="connsiteX0" fmla="*/ 0 w 1777810"/>
              <a:gd name="connsiteY0" fmla="*/ 0 h 4821530"/>
              <a:gd name="connsiteX1" fmla="*/ 1777810 w 1777810"/>
              <a:gd name="connsiteY1" fmla="*/ 0 h 4821530"/>
              <a:gd name="connsiteX2" fmla="*/ 1777810 w 1777810"/>
              <a:gd name="connsiteY2" fmla="*/ 4821530 h 4821530"/>
              <a:gd name="connsiteX3" fmla="*/ 0 w 1777810"/>
              <a:gd name="connsiteY3" fmla="*/ 4821530 h 482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810" h="4821530">
                <a:moveTo>
                  <a:pt x="0" y="0"/>
                </a:moveTo>
                <a:lnTo>
                  <a:pt x="1777810" y="0"/>
                </a:lnTo>
                <a:lnTo>
                  <a:pt x="1777810" y="4821530"/>
                </a:lnTo>
                <a:lnTo>
                  <a:pt x="0" y="4821530"/>
                </a:lnTo>
                <a:close/>
              </a:path>
            </a:pathLst>
          </a:custGeom>
        </p:spPr>
      </p:pic>
      <p:pic>
        <p:nvPicPr>
          <p:cNvPr id="12" name="Graphisme 11">
            <a:extLst>
              <a:ext uri="{FF2B5EF4-FFF2-40B4-BE49-F238E27FC236}">
                <a16:creationId xmlns:a16="http://schemas.microsoft.com/office/drawing/2014/main" id="{CA85067D-406E-8FBD-CAD7-FC3FEDE4100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427" r="11071"/>
          <a:stretch>
            <a:fillRect/>
          </a:stretch>
        </p:blipFill>
        <p:spPr>
          <a:xfrm>
            <a:off x="1" y="4917240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pic>
        <p:nvPicPr>
          <p:cNvPr id="14" name="Graphique 13">
            <a:extLst>
              <a:ext uri="{FF2B5EF4-FFF2-40B4-BE49-F238E27FC236}">
                <a16:creationId xmlns:a16="http://schemas.microsoft.com/office/drawing/2014/main" id="{CCC84229-A616-7DBF-80DE-339B893E9C3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010" t="41466"/>
          <a:stretch>
            <a:fillRect/>
          </a:stretch>
        </p:blipFill>
        <p:spPr>
          <a:xfrm>
            <a:off x="2" y="2"/>
            <a:ext cx="3767431" cy="1009819"/>
          </a:xfrm>
          <a:custGeom>
            <a:avLst/>
            <a:gdLst>
              <a:gd name="connsiteX0" fmla="*/ 0 w 3767431"/>
              <a:gd name="connsiteY0" fmla="*/ 0 h 1009819"/>
              <a:gd name="connsiteX1" fmla="*/ 3767431 w 3767431"/>
              <a:gd name="connsiteY1" fmla="*/ 0 h 1009819"/>
              <a:gd name="connsiteX2" fmla="*/ 3767431 w 3767431"/>
              <a:gd name="connsiteY2" fmla="*/ 1009819 h 1009819"/>
              <a:gd name="connsiteX3" fmla="*/ 0 w 3767431"/>
              <a:gd name="connsiteY3" fmla="*/ 1009819 h 100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431" h="1009819">
                <a:moveTo>
                  <a:pt x="0" y="0"/>
                </a:moveTo>
                <a:lnTo>
                  <a:pt x="3767431" y="0"/>
                </a:lnTo>
                <a:lnTo>
                  <a:pt x="3767431" y="1009819"/>
                </a:lnTo>
                <a:lnTo>
                  <a:pt x="0" y="1009819"/>
                </a:lnTo>
                <a:close/>
              </a:path>
            </a:pathLst>
          </a:custGeom>
        </p:spPr>
      </p:pic>
      <p:pic>
        <p:nvPicPr>
          <p:cNvPr id="16" name="Graphique 15">
            <a:extLst>
              <a:ext uri="{FF2B5EF4-FFF2-40B4-BE49-F238E27FC236}">
                <a16:creationId xmlns:a16="http://schemas.microsoft.com/office/drawing/2014/main" id="{AFF238C4-81CD-3A8B-6CD4-36EC3C74A82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427" r="11071"/>
          <a:stretch>
            <a:fillRect/>
          </a:stretch>
        </p:blipFill>
        <p:spPr>
          <a:xfrm>
            <a:off x="1" y="5590419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sp>
        <p:nvSpPr>
          <p:cNvPr id="18" name="Ovale 17">
            <a:extLst>
              <a:ext uri="{FF2B5EF4-FFF2-40B4-BE49-F238E27FC236}">
                <a16:creationId xmlns:a16="http://schemas.microsoft.com/office/drawing/2014/main" id="{63E3A363-145F-206F-266C-B9E2B0FAB7DD}"/>
              </a:ext>
            </a:extLst>
          </p:cNvPr>
          <p:cNvSpPr/>
          <p:nvPr userDrawn="1"/>
        </p:nvSpPr>
        <p:spPr>
          <a:xfrm>
            <a:off x="9250598" y="471605"/>
            <a:ext cx="2157097" cy="2157097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3DE02E05-595A-16CF-6266-62538DFC16D0}"/>
              </a:ext>
            </a:extLst>
          </p:cNvPr>
          <p:cNvSpPr/>
          <p:nvPr userDrawn="1"/>
        </p:nvSpPr>
        <p:spPr>
          <a:xfrm>
            <a:off x="7940285" y="4985135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3D85649E-04BD-5186-BD79-8AA93DD3249B}"/>
              </a:ext>
            </a:extLst>
          </p:cNvPr>
          <p:cNvSpPr/>
          <p:nvPr userDrawn="1"/>
        </p:nvSpPr>
        <p:spPr>
          <a:xfrm>
            <a:off x="7940285" y="5679283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253DCF60-4DBD-60A8-147B-E448AF1810D5}"/>
              </a:ext>
            </a:extLst>
          </p:cNvPr>
          <p:cNvSpPr/>
          <p:nvPr userDrawn="1"/>
        </p:nvSpPr>
        <p:spPr>
          <a:xfrm>
            <a:off x="2930516" y="246834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9CAD9A-42EA-5081-7FB2-7E583DDE1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912" y="2359152"/>
            <a:ext cx="6528816" cy="1883664"/>
          </a:xfrm>
        </p:spPr>
        <p:txBody>
          <a:bodyPr rtlCol="0" anchor="t">
            <a:noAutofit/>
          </a:bodyPr>
          <a:lstStyle>
            <a:lvl1pPr algn="l">
              <a:defRPr lang="fr-FR" sz="59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B3C71F-CB44-ACA0-AF0E-CD2A4DA71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912" y="1947672"/>
            <a:ext cx="5943600" cy="411480"/>
          </a:xfrm>
        </p:spPr>
        <p:txBody>
          <a:bodyPr rtlCol="0"/>
          <a:lstStyle>
            <a:lvl1pPr marL="0" indent="0" algn="l">
              <a:buNone/>
              <a:defRPr lang="fr-FR" sz="2400"/>
            </a:lvl1pPr>
            <a:lvl2pPr marL="457200" indent="0" algn="ctr">
              <a:buNone/>
              <a:defRPr lang="fr-FR" sz="2000"/>
            </a:lvl2pPr>
            <a:lvl3pPr marL="914400" indent="0" algn="ctr">
              <a:buNone/>
              <a:defRPr lang="fr-FR" sz="1800"/>
            </a:lvl3pPr>
            <a:lvl4pPr marL="1371600" indent="0" algn="ctr">
              <a:buNone/>
              <a:defRPr lang="fr-FR" sz="1600"/>
            </a:lvl4pPr>
            <a:lvl5pPr marL="1828800" indent="0" algn="ctr">
              <a:buNone/>
              <a:defRPr lang="fr-FR" sz="1600"/>
            </a:lvl5pPr>
            <a:lvl6pPr marL="2286000" indent="0" algn="ctr">
              <a:buNone/>
              <a:defRPr lang="fr-FR" sz="1600"/>
            </a:lvl6pPr>
            <a:lvl7pPr marL="2743200" indent="0" algn="ctr">
              <a:buNone/>
              <a:defRPr lang="fr-FR" sz="1600"/>
            </a:lvl7pPr>
            <a:lvl8pPr marL="3200400" indent="0" algn="ctr">
              <a:buNone/>
              <a:defRPr lang="fr-FR" sz="1600"/>
            </a:lvl8pPr>
            <a:lvl9pPr marL="3657600" indent="0" algn="ctr">
              <a:buNone/>
              <a:defRPr lang="fr-FR" sz="1600"/>
            </a:lvl9pPr>
          </a:lstStyle>
          <a:p>
            <a:pPr rtl="0"/>
            <a:r>
              <a:rPr lang="fr-FR"/>
              <a:t>Modifiez le style des sous-titres du masque</a:t>
            </a:r>
          </a:p>
        </p:txBody>
      </p:sp>
      <p:pic>
        <p:nvPicPr>
          <p:cNvPr id="26" name="Graphisme 25">
            <a:extLst>
              <a:ext uri="{FF2B5EF4-FFF2-40B4-BE49-F238E27FC236}">
                <a16:creationId xmlns:a16="http://schemas.microsoft.com/office/drawing/2014/main" id="{0FD1BB09-A7ED-BA2F-D5C0-000FA9FC24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498771">
            <a:off x="1238845" y="2129773"/>
            <a:ext cx="1501346" cy="150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5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–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732" y="1825625"/>
            <a:ext cx="8860536" cy="4351338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7" name="Espace réservé du texte 9">
            <a:extLst>
              <a:ext uri="{FF2B5EF4-FFF2-40B4-BE49-F238E27FC236}">
                <a16:creationId xmlns:a16="http://schemas.microsoft.com/office/drawing/2014/main" id="{06D563D3-0A67-7027-7E6A-4A1CC1EFC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0253299D-623D-C544-F0BB-1CFBDADB60B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4DFB546-9FE5-4620-5D33-4097901B71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27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9">
            <a:extLst>
              <a:ext uri="{FF2B5EF4-FFF2-40B4-BE49-F238E27FC236}">
                <a16:creationId xmlns:a16="http://schemas.microsoft.com/office/drawing/2014/main" id="{CEF658BC-1431-0DE4-1239-3174304231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84763BC-4E08-292A-DD60-96BE96D0C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960985-1AA1-7560-41A6-84310DD64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0E0AF6-58A8-48DB-1F46-476F080F6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EC9D58-970F-C9CA-292B-CD8C17FC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52D850-95FE-4444-3630-18B4E285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193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068D4647-BE09-FD84-9BD2-6303C6683A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55064" y="2926080"/>
            <a:ext cx="1801368" cy="502920"/>
          </a:xfrm>
          <a:solidFill>
            <a:schemeClr val="accent1"/>
          </a:solidFill>
        </p:spPr>
        <p:txBody>
          <a:bodyPr rtlCol="0">
            <a:noAutofit/>
          </a:bodyPr>
          <a:lstStyle>
            <a:lvl1pPr marL="0" indent="0">
              <a:buNone/>
              <a:defRPr lang="fr-FR" sz="1200">
                <a:noFill/>
              </a:defRPr>
            </a:lvl1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33" name="Espace réservé du texte 31">
            <a:extLst>
              <a:ext uri="{FF2B5EF4-FFF2-40B4-BE49-F238E27FC236}">
                <a16:creationId xmlns:a16="http://schemas.microsoft.com/office/drawing/2014/main" id="{AB9EB1AC-FF5A-36FF-E4EC-C3F6EDF04BE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995928" y="2926080"/>
            <a:ext cx="1801368" cy="502920"/>
          </a:xfrm>
          <a:solidFill>
            <a:schemeClr val="accent2"/>
          </a:solidFill>
        </p:spPr>
        <p:txBody>
          <a:bodyPr rtlCol="0">
            <a:noAutofit/>
          </a:bodyPr>
          <a:lstStyle>
            <a:lvl1pPr marL="0" indent="0">
              <a:buNone/>
              <a:defRPr lang="fr-FR" sz="1200">
                <a:noFill/>
              </a:defRPr>
            </a:lvl1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34" name="Espace réservé du texte 31">
            <a:extLst>
              <a:ext uri="{FF2B5EF4-FFF2-40B4-BE49-F238E27FC236}">
                <a16:creationId xmlns:a16="http://schemas.microsoft.com/office/drawing/2014/main" id="{919FA078-A6CC-4C6E-BB4E-70AA4ECA80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45936" y="2926080"/>
            <a:ext cx="1801368" cy="502920"/>
          </a:xfrm>
          <a:solidFill>
            <a:schemeClr val="accent4"/>
          </a:solidFill>
        </p:spPr>
        <p:txBody>
          <a:bodyPr rtlCol="0">
            <a:noAutofit/>
          </a:bodyPr>
          <a:lstStyle>
            <a:lvl1pPr marL="0" indent="0">
              <a:buNone/>
              <a:defRPr lang="fr-FR" sz="1200">
                <a:noFill/>
              </a:defRPr>
            </a:lvl1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35" name="Espace réservé du texte 31">
            <a:extLst>
              <a:ext uri="{FF2B5EF4-FFF2-40B4-BE49-F238E27FC236}">
                <a16:creationId xmlns:a16="http://schemas.microsoft.com/office/drawing/2014/main" id="{B0730A45-AC46-DF6D-F56B-76A81490918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95944" y="2926080"/>
            <a:ext cx="1987296" cy="502920"/>
          </a:xfrm>
          <a:solidFill>
            <a:schemeClr val="accent3"/>
          </a:solidFill>
        </p:spPr>
        <p:txBody>
          <a:bodyPr rtlCol="0">
            <a:noAutofit/>
          </a:bodyPr>
          <a:lstStyle>
            <a:lvl1pPr marL="0" indent="0">
              <a:buNone/>
              <a:defRPr lang="fr-FR" sz="1200">
                <a:noFill/>
              </a:defRPr>
            </a:lvl1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0936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400" b="0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4096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400" b="0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F862698-31B6-3C3C-7B04-A5AB06659947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22376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fr-FR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MMM</a:t>
            </a:r>
          </a:p>
        </p:txBody>
      </p:sp>
      <p:sp>
        <p:nvSpPr>
          <p:cNvPr id="19" name="Espace réservé du texte 14">
            <a:extLst>
              <a:ext uri="{FF2B5EF4-FFF2-40B4-BE49-F238E27FC236}">
                <a16:creationId xmlns:a16="http://schemas.microsoft.com/office/drawing/2014/main" id="{12F0E6AE-7B40-CC7A-BAB7-B5963027CE1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3163824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fr-FR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MMM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F19DE03C-9C3C-ED9E-7938-68DC5959196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596128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fr-FR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MMM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D15E2928-BFA0-AA75-6EC4-69EFDD61554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028432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fr-FR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MMM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B1000C26-BF38-857C-8EB7-C84E4425628C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10460736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fr-FR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MMM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7A3AFB34-A509-98A0-B6AB-3BC35F16DD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4688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400" b="0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B4CAD471-FB12-ACCA-9D4A-E01322DC61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18704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400" b="0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B7FF2DDC-689F-CE60-97C8-8575DBB2C0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69296" y="4041648"/>
            <a:ext cx="156362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400" b="0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36" name="Espace réservé du pied de page 35">
            <a:extLst>
              <a:ext uri="{FF2B5EF4-FFF2-40B4-BE49-F238E27FC236}">
                <a16:creationId xmlns:a16="http://schemas.microsoft.com/office/drawing/2014/main" id="{A2666B74-0A69-6162-5AD3-4561A8EE551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2" name="Espace réservé du texte 9">
            <a:extLst>
              <a:ext uri="{FF2B5EF4-FFF2-40B4-BE49-F238E27FC236}">
                <a16:creationId xmlns:a16="http://schemas.microsoft.com/office/drawing/2014/main" id="{78FC7A6E-EB75-1109-AB97-8091F2C9FF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4" name="Espace réservé du numéro de diapositive 9">
            <a:extLst>
              <a:ext uri="{FF2B5EF4-FFF2-40B4-BE49-F238E27FC236}">
                <a16:creationId xmlns:a16="http://schemas.microsoft.com/office/drawing/2014/main" id="{3882992B-56C1-1B1D-6308-47369A0DF03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651903" y="809244"/>
            <a:ext cx="941832" cy="621792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024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que 13">
            <a:extLst>
              <a:ext uri="{FF2B5EF4-FFF2-40B4-BE49-F238E27FC236}">
                <a16:creationId xmlns:a16="http://schemas.microsoft.com/office/drawing/2014/main" id="{9F44A91D-CC57-69D8-3CC1-3538FCB6BBA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77662" b="48541"/>
          <a:stretch>
            <a:fillRect/>
          </a:stretch>
        </p:blipFill>
        <p:spPr>
          <a:xfrm flipV="1">
            <a:off x="10376194" y="1"/>
            <a:ext cx="1815806" cy="3829511"/>
          </a:xfrm>
          <a:custGeom>
            <a:avLst/>
            <a:gdLst>
              <a:gd name="connsiteX0" fmla="*/ 0 w 1815806"/>
              <a:gd name="connsiteY0" fmla="*/ 3829511 h 3829511"/>
              <a:gd name="connsiteX1" fmla="*/ 1815806 w 1815806"/>
              <a:gd name="connsiteY1" fmla="*/ 3829511 h 3829511"/>
              <a:gd name="connsiteX2" fmla="*/ 1815806 w 1815806"/>
              <a:gd name="connsiteY2" fmla="*/ 0 h 3829511"/>
              <a:gd name="connsiteX3" fmla="*/ 0 w 1815806"/>
              <a:gd name="connsiteY3" fmla="*/ 0 h 38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5806" h="3829511">
                <a:moveTo>
                  <a:pt x="0" y="3829511"/>
                </a:moveTo>
                <a:lnTo>
                  <a:pt x="1815806" y="3829511"/>
                </a:lnTo>
                <a:lnTo>
                  <a:pt x="1815806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Graphique 15">
            <a:extLst>
              <a:ext uri="{FF2B5EF4-FFF2-40B4-BE49-F238E27FC236}">
                <a16:creationId xmlns:a16="http://schemas.microsoft.com/office/drawing/2014/main" id="{5AB0AC87-A4CD-F667-74B2-52047C1E6FB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5638" b="45150"/>
          <a:stretch>
            <a:fillRect/>
          </a:stretch>
        </p:blipFill>
        <p:spPr>
          <a:xfrm flipV="1">
            <a:off x="10887888" y="1"/>
            <a:ext cx="1304112" cy="3289795"/>
          </a:xfrm>
          <a:custGeom>
            <a:avLst/>
            <a:gdLst>
              <a:gd name="connsiteX0" fmla="*/ 0 w 1304112"/>
              <a:gd name="connsiteY0" fmla="*/ 3289795 h 3289795"/>
              <a:gd name="connsiteX1" fmla="*/ 1304112 w 1304112"/>
              <a:gd name="connsiteY1" fmla="*/ 3289795 h 3289795"/>
              <a:gd name="connsiteX2" fmla="*/ 1304112 w 1304112"/>
              <a:gd name="connsiteY2" fmla="*/ 0 h 3289795"/>
              <a:gd name="connsiteX3" fmla="*/ 0 w 1304112"/>
              <a:gd name="connsiteY3" fmla="*/ 0 h 328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112" h="3289795">
                <a:moveTo>
                  <a:pt x="0" y="3289795"/>
                </a:moveTo>
                <a:lnTo>
                  <a:pt x="1304112" y="3289795"/>
                </a:lnTo>
                <a:lnTo>
                  <a:pt x="1304112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Rectangle 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18" name="Forme libre 55">
            <a:extLst>
              <a:ext uri="{FF2B5EF4-FFF2-40B4-BE49-F238E27FC236}">
                <a16:creationId xmlns:a16="http://schemas.microsoft.com/office/drawing/2014/main" id="{5DF0CA69-CF45-9850-4F85-B4C3BF2141B4}"/>
              </a:ext>
            </a:extLst>
          </p:cNvPr>
          <p:cNvSpPr/>
          <p:nvPr userDrawn="1"/>
        </p:nvSpPr>
        <p:spPr>
          <a:xfrm>
            <a:off x="-7736" y="6082871"/>
            <a:ext cx="12199737" cy="493110"/>
          </a:xfrm>
          <a:custGeom>
            <a:avLst/>
            <a:gdLst>
              <a:gd name="connsiteX0" fmla="*/ 25897 w 12199737"/>
              <a:gd name="connsiteY0" fmla="*/ 0 h 493110"/>
              <a:gd name="connsiteX1" fmla="*/ 12199737 w 12199737"/>
              <a:gd name="connsiteY1" fmla="*/ 0 h 493110"/>
              <a:gd name="connsiteX2" fmla="*/ 12199737 w 12199737"/>
              <a:gd name="connsiteY2" fmla="*/ 493110 h 493110"/>
              <a:gd name="connsiteX3" fmla="*/ 25897 w 12199737"/>
              <a:gd name="connsiteY3" fmla="*/ 493109 h 493110"/>
              <a:gd name="connsiteX4" fmla="*/ 0 w 12199737"/>
              <a:gd name="connsiteY4" fmla="*/ 490499 h 493110"/>
              <a:gd name="connsiteX5" fmla="*/ 0 w 12199737"/>
              <a:gd name="connsiteY5" fmla="*/ 2611 h 49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9737" h="493110">
                <a:moveTo>
                  <a:pt x="25897" y="0"/>
                </a:moveTo>
                <a:lnTo>
                  <a:pt x="12199737" y="0"/>
                </a:lnTo>
                <a:lnTo>
                  <a:pt x="12199737" y="493110"/>
                </a:lnTo>
                <a:lnTo>
                  <a:pt x="25897" y="493109"/>
                </a:lnTo>
                <a:lnTo>
                  <a:pt x="0" y="490499"/>
                </a:lnTo>
                <a:lnTo>
                  <a:pt x="0" y="26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AFE865D6-FFF0-8547-C225-4EA40D12981C}"/>
              </a:ext>
            </a:extLst>
          </p:cNvPr>
          <p:cNvSpPr/>
          <p:nvPr userDrawn="1"/>
        </p:nvSpPr>
        <p:spPr>
          <a:xfrm>
            <a:off x="10745496" y="2712720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BC43A4F4-14CD-C1BC-076B-D3EC524E9072}"/>
              </a:ext>
            </a:extLst>
          </p:cNvPr>
          <p:cNvSpPr/>
          <p:nvPr userDrawn="1"/>
        </p:nvSpPr>
        <p:spPr>
          <a:xfrm>
            <a:off x="11336726" y="2288311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F59C9BF2-FA96-FBA2-CC60-3024E983F26F}"/>
              </a:ext>
            </a:extLst>
          </p:cNvPr>
          <p:cNvSpPr/>
          <p:nvPr userDrawn="1"/>
        </p:nvSpPr>
        <p:spPr>
          <a:xfrm>
            <a:off x="825032" y="6142636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2768" y="2148840"/>
            <a:ext cx="3566160" cy="649224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800" b="0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08F8E6-CFD8-798A-9C2F-F6AC42544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8448" y="2788920"/>
            <a:ext cx="4352544" cy="2002536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fr-FR" sz="1400"/>
            </a:lvl1pPr>
            <a:lvl2pPr>
              <a:lnSpc>
                <a:spcPct val="150000"/>
              </a:lnSpc>
              <a:spcBef>
                <a:spcPts val="0"/>
              </a:spcBef>
              <a:defRPr lang="fr-FR" sz="1200"/>
            </a:lvl2pPr>
            <a:lvl3pPr>
              <a:lnSpc>
                <a:spcPct val="150000"/>
              </a:lnSpc>
              <a:spcBef>
                <a:spcPts val="0"/>
              </a:spcBef>
              <a:defRPr lang="fr-FR" sz="1100"/>
            </a:lvl3pPr>
            <a:lvl4pPr>
              <a:lnSpc>
                <a:spcPct val="150000"/>
              </a:lnSpc>
              <a:spcBef>
                <a:spcPts val="0"/>
              </a:spcBef>
              <a:defRPr lang="fr-FR" sz="1050"/>
            </a:lvl4pPr>
            <a:lvl5pPr>
              <a:lnSpc>
                <a:spcPct val="150000"/>
              </a:lnSpc>
              <a:spcBef>
                <a:spcPts val="0"/>
              </a:spcBef>
              <a:defRPr lang="fr-FR" sz="1050"/>
            </a:lvl5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035040" y="2148840"/>
            <a:ext cx="3566160" cy="649224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800" b="0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40AB633-C7A8-E90B-901E-7E3FCE2D5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0" y="2788920"/>
            <a:ext cx="4352544" cy="2002536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fr-FR" sz="1400"/>
            </a:lvl1pPr>
            <a:lvl2pPr>
              <a:lnSpc>
                <a:spcPct val="150000"/>
              </a:lnSpc>
              <a:spcBef>
                <a:spcPts val="0"/>
              </a:spcBef>
              <a:defRPr lang="fr-FR" sz="1200"/>
            </a:lvl2pPr>
            <a:lvl3pPr>
              <a:lnSpc>
                <a:spcPct val="150000"/>
              </a:lnSpc>
              <a:spcBef>
                <a:spcPts val="0"/>
              </a:spcBef>
              <a:defRPr lang="fr-FR" sz="1100"/>
            </a:lvl3pPr>
            <a:lvl4pPr>
              <a:lnSpc>
                <a:spcPct val="150000"/>
              </a:lnSpc>
              <a:spcBef>
                <a:spcPts val="0"/>
              </a:spcBef>
              <a:defRPr lang="fr-FR" sz="1050"/>
            </a:lvl4pPr>
            <a:lvl5pPr>
              <a:lnSpc>
                <a:spcPct val="150000"/>
              </a:lnSpc>
              <a:spcBef>
                <a:spcPts val="0"/>
              </a:spcBef>
              <a:defRPr lang="fr-FR" sz="1050"/>
            </a:lvl5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19" name="Espace réservé du texte 9">
            <a:extLst>
              <a:ext uri="{FF2B5EF4-FFF2-40B4-BE49-F238E27FC236}">
                <a16:creationId xmlns:a16="http://schemas.microsoft.com/office/drawing/2014/main" id="{F38E5EFA-258F-AF45-F3FE-029FC1067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21" name="Espace réservé du pied de page 20">
            <a:extLst>
              <a:ext uri="{FF2B5EF4-FFF2-40B4-BE49-F238E27FC236}">
                <a16:creationId xmlns:a16="http://schemas.microsoft.com/office/drawing/2014/main" id="{D44511B0-E2E3-43E3-E867-BD59B58CA9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9FE5CA81-EC6E-7E1A-302A-32C7DC50B8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812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 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2768" y="2148840"/>
            <a:ext cx="3218688" cy="36576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800" b="0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08F8E6-CFD8-798A-9C2F-F6AC42544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8448" y="2788920"/>
            <a:ext cx="3163824" cy="329184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fr-FR" sz="1400"/>
            </a:lvl1pPr>
            <a:lvl2pPr>
              <a:lnSpc>
                <a:spcPct val="150000"/>
              </a:lnSpc>
              <a:spcBef>
                <a:spcPts val="0"/>
              </a:spcBef>
              <a:defRPr lang="fr-FR" sz="1200"/>
            </a:lvl2pPr>
            <a:lvl3pPr>
              <a:lnSpc>
                <a:spcPct val="150000"/>
              </a:lnSpc>
              <a:spcBef>
                <a:spcPts val="0"/>
              </a:spcBef>
              <a:defRPr lang="fr-FR" sz="1100"/>
            </a:lvl3pPr>
            <a:lvl4pPr>
              <a:lnSpc>
                <a:spcPct val="150000"/>
              </a:lnSpc>
              <a:spcBef>
                <a:spcPts val="0"/>
              </a:spcBef>
              <a:defRPr lang="fr-FR" sz="1050"/>
            </a:lvl4pPr>
            <a:lvl5pPr>
              <a:lnSpc>
                <a:spcPct val="150000"/>
              </a:lnSpc>
              <a:spcBef>
                <a:spcPts val="0"/>
              </a:spcBef>
              <a:defRPr lang="fr-FR" sz="1050"/>
            </a:lvl5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349240" y="2148840"/>
            <a:ext cx="3218688" cy="36576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800" b="0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40AB633-C7A8-E90B-901E-7E3FCE2D5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74920" y="2788920"/>
            <a:ext cx="3163824" cy="329184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fr-FR" sz="1400"/>
            </a:lvl1pPr>
            <a:lvl2pPr>
              <a:lnSpc>
                <a:spcPct val="150000"/>
              </a:lnSpc>
              <a:spcBef>
                <a:spcPts val="0"/>
              </a:spcBef>
              <a:defRPr lang="fr-FR" sz="1200"/>
            </a:lvl2pPr>
            <a:lvl3pPr>
              <a:lnSpc>
                <a:spcPct val="150000"/>
              </a:lnSpc>
              <a:spcBef>
                <a:spcPts val="0"/>
              </a:spcBef>
              <a:defRPr lang="fr-FR" sz="1100"/>
            </a:lvl3pPr>
            <a:lvl4pPr>
              <a:lnSpc>
                <a:spcPct val="150000"/>
              </a:lnSpc>
              <a:spcBef>
                <a:spcPts val="0"/>
              </a:spcBef>
              <a:defRPr lang="fr-FR" sz="1050"/>
            </a:lvl4pPr>
            <a:lvl5pPr>
              <a:lnSpc>
                <a:spcPct val="150000"/>
              </a:lnSpc>
              <a:spcBef>
                <a:spcPts val="0"/>
              </a:spcBef>
              <a:defRPr lang="fr-FR" sz="1050"/>
            </a:lvl5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19" name="Espace réservé du texte 9">
            <a:extLst>
              <a:ext uri="{FF2B5EF4-FFF2-40B4-BE49-F238E27FC236}">
                <a16:creationId xmlns:a16="http://schemas.microsoft.com/office/drawing/2014/main" id="{F38E5EFA-258F-AF45-F3FE-029FC1067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21" name="Espace réservé du pied de page 20">
            <a:extLst>
              <a:ext uri="{FF2B5EF4-FFF2-40B4-BE49-F238E27FC236}">
                <a16:creationId xmlns:a16="http://schemas.microsoft.com/office/drawing/2014/main" id="{D44511B0-E2E3-43E3-E867-BD59B58CA9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9FE5CA81-EC6E-7E1A-302A-32C7DC50B8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‹N°›</a:t>
            </a:fld>
            <a:endParaRPr lang="fr-FR"/>
          </a:p>
        </p:txBody>
      </p:sp>
      <p:pic>
        <p:nvPicPr>
          <p:cNvPr id="2" name="Graphisme 1">
            <a:extLst>
              <a:ext uri="{FF2B5EF4-FFF2-40B4-BE49-F238E27FC236}">
                <a16:creationId xmlns:a16="http://schemas.microsoft.com/office/drawing/2014/main" id="{E38DCAB8-FF04-8225-502A-9415422E45E7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4165" t="86663"/>
          <a:stretch/>
        </p:blipFill>
        <p:spPr>
          <a:xfrm flipH="1" flipV="1">
            <a:off x="7732664" y="5943369"/>
            <a:ext cx="4459335" cy="914630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D37B56B1-1773-120E-5DF7-ADC768615C86}"/>
              </a:ext>
            </a:extLst>
          </p:cNvPr>
          <p:cNvSpPr/>
          <p:nvPr userDrawn="1"/>
        </p:nvSpPr>
        <p:spPr>
          <a:xfrm>
            <a:off x="10012200" y="5977940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A05B6D8-31AC-001B-57B4-132C0A9BED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51392" y="2148840"/>
            <a:ext cx="3218688" cy="36576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800" b="0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56DC4DB0-B5C2-72F4-A891-0281DDB80FC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567928" y="2788920"/>
            <a:ext cx="3163824" cy="329184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fr-FR" sz="1400"/>
            </a:lvl1pPr>
            <a:lvl2pPr>
              <a:lnSpc>
                <a:spcPct val="150000"/>
              </a:lnSpc>
              <a:spcBef>
                <a:spcPts val="0"/>
              </a:spcBef>
              <a:defRPr lang="fr-FR" sz="1200"/>
            </a:lvl2pPr>
            <a:lvl3pPr>
              <a:lnSpc>
                <a:spcPct val="150000"/>
              </a:lnSpc>
              <a:spcBef>
                <a:spcPts val="0"/>
              </a:spcBef>
              <a:defRPr lang="fr-FR" sz="1100"/>
            </a:lvl3pPr>
            <a:lvl4pPr>
              <a:lnSpc>
                <a:spcPct val="150000"/>
              </a:lnSpc>
              <a:spcBef>
                <a:spcPts val="0"/>
              </a:spcBef>
              <a:defRPr lang="fr-FR" sz="1050"/>
            </a:lvl4pPr>
            <a:lvl5pPr>
              <a:lnSpc>
                <a:spcPct val="150000"/>
              </a:lnSpc>
              <a:spcBef>
                <a:spcPts val="0"/>
              </a:spcBef>
              <a:defRPr lang="fr-FR" sz="1050"/>
            </a:lvl5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5535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raphisme 22">
            <a:extLst>
              <a:ext uri="{FF2B5EF4-FFF2-40B4-BE49-F238E27FC236}">
                <a16:creationId xmlns:a16="http://schemas.microsoft.com/office/drawing/2014/main" id="{8508C9A2-89A3-8585-F561-54AF27E76C2E}"/>
              </a:ext>
            </a:extLst>
          </p:cNvPr>
          <p:cNvSpPr/>
          <p:nvPr/>
        </p:nvSpPr>
        <p:spPr>
          <a:xfrm>
            <a:off x="8963354" y="3545840"/>
            <a:ext cx="2556181" cy="2641600"/>
          </a:xfrm>
          <a:custGeom>
            <a:avLst/>
            <a:gdLst>
              <a:gd name="connsiteX0" fmla="*/ 11417928 w 11417635"/>
              <a:gd name="connsiteY0" fmla="*/ 16489276 h 17685280"/>
              <a:gd name="connsiteX1" fmla="*/ 10219543 w 11417635"/>
              <a:gd name="connsiteY1" fmla="*/ 17687536 h 17685280"/>
              <a:gd name="connsiteX2" fmla="*/ 1198684 w 11417635"/>
              <a:gd name="connsiteY2" fmla="*/ 17687536 h 17685280"/>
              <a:gd name="connsiteX3" fmla="*/ 293 w 11417635"/>
              <a:gd name="connsiteY3" fmla="*/ 16489276 h 17685280"/>
              <a:gd name="connsiteX4" fmla="*/ 293 w 11417635"/>
              <a:gd name="connsiteY4" fmla="*/ 1200514 h 17685280"/>
              <a:gd name="connsiteX5" fmla="*/ 1198684 w 11417635"/>
              <a:gd name="connsiteY5" fmla="*/ 2255 h 17685280"/>
              <a:gd name="connsiteX6" fmla="*/ 10219543 w 11417635"/>
              <a:gd name="connsiteY6" fmla="*/ 2255 h 17685280"/>
              <a:gd name="connsiteX7" fmla="*/ 11417928 w 11417635"/>
              <a:gd name="connsiteY7" fmla="*/ 1200514 h 17685280"/>
              <a:gd name="connsiteX0" fmla="*/ 11417635 w 11417635"/>
              <a:gd name="connsiteY0" fmla="*/ 16501248 h 17699508"/>
              <a:gd name="connsiteX1" fmla="*/ 10219250 w 11417635"/>
              <a:gd name="connsiteY1" fmla="*/ 17699508 h 17699508"/>
              <a:gd name="connsiteX2" fmla="*/ 1198391 w 11417635"/>
              <a:gd name="connsiteY2" fmla="*/ 17699508 h 17699508"/>
              <a:gd name="connsiteX3" fmla="*/ 0 w 11417635"/>
              <a:gd name="connsiteY3" fmla="*/ 16501248 h 17699508"/>
              <a:gd name="connsiteX4" fmla="*/ 0 w 11417635"/>
              <a:gd name="connsiteY4" fmla="*/ 1212486 h 17699508"/>
              <a:gd name="connsiteX5" fmla="*/ 1198391 w 11417635"/>
              <a:gd name="connsiteY5" fmla="*/ 14227 h 17699508"/>
              <a:gd name="connsiteX6" fmla="*/ 3548686 w 11417635"/>
              <a:gd name="connsiteY6" fmla="*/ 0 h 17699508"/>
              <a:gd name="connsiteX7" fmla="*/ 10219250 w 11417635"/>
              <a:gd name="connsiteY7" fmla="*/ 14227 h 17699508"/>
              <a:gd name="connsiteX8" fmla="*/ 11417635 w 11417635"/>
              <a:gd name="connsiteY8" fmla="*/ 1212486 h 17699508"/>
              <a:gd name="connsiteX9" fmla="*/ 11417635 w 11417635"/>
              <a:gd name="connsiteY9" fmla="*/ 16501248 h 17699508"/>
              <a:gd name="connsiteX0" fmla="*/ 11417635 w 11509075"/>
              <a:gd name="connsiteY0" fmla="*/ 1212486 h 17699508"/>
              <a:gd name="connsiteX1" fmla="*/ 11417635 w 11509075"/>
              <a:gd name="connsiteY1" fmla="*/ 16501248 h 17699508"/>
              <a:gd name="connsiteX2" fmla="*/ 10219250 w 11509075"/>
              <a:gd name="connsiteY2" fmla="*/ 17699508 h 17699508"/>
              <a:gd name="connsiteX3" fmla="*/ 1198391 w 11509075"/>
              <a:gd name="connsiteY3" fmla="*/ 17699508 h 17699508"/>
              <a:gd name="connsiteX4" fmla="*/ 0 w 11509075"/>
              <a:gd name="connsiteY4" fmla="*/ 16501248 h 17699508"/>
              <a:gd name="connsiteX5" fmla="*/ 0 w 11509075"/>
              <a:gd name="connsiteY5" fmla="*/ 1212486 h 17699508"/>
              <a:gd name="connsiteX6" fmla="*/ 1198391 w 11509075"/>
              <a:gd name="connsiteY6" fmla="*/ 14227 h 17699508"/>
              <a:gd name="connsiteX7" fmla="*/ 3548686 w 11509075"/>
              <a:gd name="connsiteY7" fmla="*/ 0 h 17699508"/>
              <a:gd name="connsiteX8" fmla="*/ 10219250 w 11509075"/>
              <a:gd name="connsiteY8" fmla="*/ 14227 h 17699508"/>
              <a:gd name="connsiteX9" fmla="*/ 11509075 w 11509075"/>
              <a:gd name="connsiteY9" fmla="*/ 1303926 h 17699508"/>
              <a:gd name="connsiteX0" fmla="*/ 11417635 w 11417635"/>
              <a:gd name="connsiteY0" fmla="*/ 1212486 h 17699508"/>
              <a:gd name="connsiteX1" fmla="*/ 11417635 w 11417635"/>
              <a:gd name="connsiteY1" fmla="*/ 16501248 h 17699508"/>
              <a:gd name="connsiteX2" fmla="*/ 10219250 w 11417635"/>
              <a:gd name="connsiteY2" fmla="*/ 17699508 h 17699508"/>
              <a:gd name="connsiteX3" fmla="*/ 1198391 w 11417635"/>
              <a:gd name="connsiteY3" fmla="*/ 17699508 h 17699508"/>
              <a:gd name="connsiteX4" fmla="*/ 0 w 11417635"/>
              <a:gd name="connsiteY4" fmla="*/ 16501248 h 17699508"/>
              <a:gd name="connsiteX5" fmla="*/ 0 w 11417635"/>
              <a:gd name="connsiteY5" fmla="*/ 1212486 h 17699508"/>
              <a:gd name="connsiteX6" fmla="*/ 1198391 w 11417635"/>
              <a:gd name="connsiteY6" fmla="*/ 14227 h 17699508"/>
              <a:gd name="connsiteX7" fmla="*/ 3548686 w 11417635"/>
              <a:gd name="connsiteY7" fmla="*/ 0 h 17699508"/>
              <a:gd name="connsiteX8" fmla="*/ 10219250 w 11417635"/>
              <a:gd name="connsiteY8" fmla="*/ 14227 h 17699508"/>
              <a:gd name="connsiteX0" fmla="*/ 11417635 w 11417635"/>
              <a:gd name="connsiteY0" fmla="*/ 1212486 h 17699508"/>
              <a:gd name="connsiteX1" fmla="*/ 11417635 w 11417635"/>
              <a:gd name="connsiteY1" fmla="*/ 16501248 h 17699508"/>
              <a:gd name="connsiteX2" fmla="*/ 10219250 w 11417635"/>
              <a:gd name="connsiteY2" fmla="*/ 17699508 h 17699508"/>
              <a:gd name="connsiteX3" fmla="*/ 1198391 w 11417635"/>
              <a:gd name="connsiteY3" fmla="*/ 17699508 h 17699508"/>
              <a:gd name="connsiteX4" fmla="*/ 0 w 11417635"/>
              <a:gd name="connsiteY4" fmla="*/ 16501248 h 17699508"/>
              <a:gd name="connsiteX5" fmla="*/ 0 w 11417635"/>
              <a:gd name="connsiteY5" fmla="*/ 1212486 h 17699508"/>
              <a:gd name="connsiteX6" fmla="*/ 1198391 w 11417635"/>
              <a:gd name="connsiteY6" fmla="*/ 14227 h 17699508"/>
              <a:gd name="connsiteX7" fmla="*/ 3548686 w 11417635"/>
              <a:gd name="connsiteY7" fmla="*/ 0 h 17699508"/>
              <a:gd name="connsiteX0" fmla="*/ 11417635 w 11417635"/>
              <a:gd name="connsiteY0" fmla="*/ 16501248 h 17699508"/>
              <a:gd name="connsiteX1" fmla="*/ 10219250 w 11417635"/>
              <a:gd name="connsiteY1" fmla="*/ 17699508 h 17699508"/>
              <a:gd name="connsiteX2" fmla="*/ 1198391 w 11417635"/>
              <a:gd name="connsiteY2" fmla="*/ 17699508 h 17699508"/>
              <a:gd name="connsiteX3" fmla="*/ 0 w 11417635"/>
              <a:gd name="connsiteY3" fmla="*/ 16501248 h 17699508"/>
              <a:gd name="connsiteX4" fmla="*/ 0 w 11417635"/>
              <a:gd name="connsiteY4" fmla="*/ 1212486 h 17699508"/>
              <a:gd name="connsiteX5" fmla="*/ 1198391 w 11417635"/>
              <a:gd name="connsiteY5" fmla="*/ 14227 h 17699508"/>
              <a:gd name="connsiteX6" fmla="*/ 3548686 w 11417635"/>
              <a:gd name="connsiteY6" fmla="*/ 0 h 17699508"/>
              <a:gd name="connsiteX0" fmla="*/ 11419870 w 11419870"/>
              <a:gd name="connsiteY0" fmla="*/ 16501248 h 17699508"/>
              <a:gd name="connsiteX1" fmla="*/ 10221485 w 11419870"/>
              <a:gd name="connsiteY1" fmla="*/ 17699508 h 17699508"/>
              <a:gd name="connsiteX2" fmla="*/ 1200626 w 11419870"/>
              <a:gd name="connsiteY2" fmla="*/ 17699508 h 17699508"/>
              <a:gd name="connsiteX3" fmla="*/ 2235 w 11419870"/>
              <a:gd name="connsiteY3" fmla="*/ 16501248 h 17699508"/>
              <a:gd name="connsiteX4" fmla="*/ 0 w 11419870"/>
              <a:gd name="connsiteY4" fmla="*/ 3002280 h 17699508"/>
              <a:gd name="connsiteX5" fmla="*/ 2235 w 11419870"/>
              <a:gd name="connsiteY5" fmla="*/ 1212486 h 17699508"/>
              <a:gd name="connsiteX6" fmla="*/ 1200626 w 11419870"/>
              <a:gd name="connsiteY6" fmla="*/ 14227 h 17699508"/>
              <a:gd name="connsiteX7" fmla="*/ 3550921 w 11419870"/>
              <a:gd name="connsiteY7" fmla="*/ 0 h 17699508"/>
              <a:gd name="connsiteX0" fmla="*/ 11419870 w 11419870"/>
              <a:gd name="connsiteY0" fmla="*/ 16501248 h 17699508"/>
              <a:gd name="connsiteX1" fmla="*/ 10221485 w 11419870"/>
              <a:gd name="connsiteY1" fmla="*/ 17699508 h 17699508"/>
              <a:gd name="connsiteX2" fmla="*/ 1200626 w 11419870"/>
              <a:gd name="connsiteY2" fmla="*/ 17699508 h 17699508"/>
              <a:gd name="connsiteX3" fmla="*/ 2235 w 11419870"/>
              <a:gd name="connsiteY3" fmla="*/ 16501248 h 17699508"/>
              <a:gd name="connsiteX4" fmla="*/ 0 w 11419870"/>
              <a:gd name="connsiteY4" fmla="*/ 3947160 h 17699508"/>
              <a:gd name="connsiteX5" fmla="*/ 0 w 11419870"/>
              <a:gd name="connsiteY5" fmla="*/ 3002280 h 17699508"/>
              <a:gd name="connsiteX6" fmla="*/ 2235 w 11419870"/>
              <a:gd name="connsiteY6" fmla="*/ 1212486 h 17699508"/>
              <a:gd name="connsiteX7" fmla="*/ 1200626 w 11419870"/>
              <a:gd name="connsiteY7" fmla="*/ 14227 h 17699508"/>
              <a:gd name="connsiteX8" fmla="*/ 3550921 w 11419870"/>
              <a:gd name="connsiteY8" fmla="*/ 0 h 17699508"/>
              <a:gd name="connsiteX0" fmla="*/ 10221485 w 10221485"/>
              <a:gd name="connsiteY0" fmla="*/ 17699508 h 17699508"/>
              <a:gd name="connsiteX1" fmla="*/ 1200626 w 10221485"/>
              <a:gd name="connsiteY1" fmla="*/ 17699508 h 17699508"/>
              <a:gd name="connsiteX2" fmla="*/ 2235 w 10221485"/>
              <a:gd name="connsiteY2" fmla="*/ 16501248 h 17699508"/>
              <a:gd name="connsiteX3" fmla="*/ 0 w 10221485"/>
              <a:gd name="connsiteY3" fmla="*/ 3947160 h 17699508"/>
              <a:gd name="connsiteX4" fmla="*/ 0 w 10221485"/>
              <a:gd name="connsiteY4" fmla="*/ 3002280 h 17699508"/>
              <a:gd name="connsiteX5" fmla="*/ 2235 w 10221485"/>
              <a:gd name="connsiteY5" fmla="*/ 1212486 h 17699508"/>
              <a:gd name="connsiteX6" fmla="*/ 1200626 w 10221485"/>
              <a:gd name="connsiteY6" fmla="*/ 14227 h 17699508"/>
              <a:gd name="connsiteX7" fmla="*/ 3550921 w 10221485"/>
              <a:gd name="connsiteY7" fmla="*/ 0 h 17699508"/>
              <a:gd name="connsiteX0" fmla="*/ 1200626 w 3550921"/>
              <a:gd name="connsiteY0" fmla="*/ 17699508 h 17699508"/>
              <a:gd name="connsiteX1" fmla="*/ 2235 w 3550921"/>
              <a:gd name="connsiteY1" fmla="*/ 16501248 h 17699508"/>
              <a:gd name="connsiteX2" fmla="*/ 0 w 3550921"/>
              <a:gd name="connsiteY2" fmla="*/ 3947160 h 17699508"/>
              <a:gd name="connsiteX3" fmla="*/ 0 w 3550921"/>
              <a:gd name="connsiteY3" fmla="*/ 3002280 h 17699508"/>
              <a:gd name="connsiteX4" fmla="*/ 2235 w 3550921"/>
              <a:gd name="connsiteY4" fmla="*/ 1212486 h 17699508"/>
              <a:gd name="connsiteX5" fmla="*/ 1200626 w 3550921"/>
              <a:gd name="connsiteY5" fmla="*/ 14227 h 17699508"/>
              <a:gd name="connsiteX6" fmla="*/ 3550921 w 3550921"/>
              <a:gd name="connsiteY6" fmla="*/ 0 h 17699508"/>
              <a:gd name="connsiteX0" fmla="*/ 2235 w 3550921"/>
              <a:gd name="connsiteY0" fmla="*/ 16501248 h 16501248"/>
              <a:gd name="connsiteX1" fmla="*/ 0 w 3550921"/>
              <a:gd name="connsiteY1" fmla="*/ 3947160 h 16501248"/>
              <a:gd name="connsiteX2" fmla="*/ 0 w 3550921"/>
              <a:gd name="connsiteY2" fmla="*/ 3002280 h 16501248"/>
              <a:gd name="connsiteX3" fmla="*/ 2235 w 3550921"/>
              <a:gd name="connsiteY3" fmla="*/ 1212486 h 16501248"/>
              <a:gd name="connsiteX4" fmla="*/ 1200626 w 3550921"/>
              <a:gd name="connsiteY4" fmla="*/ 14227 h 16501248"/>
              <a:gd name="connsiteX5" fmla="*/ 3550921 w 3550921"/>
              <a:gd name="connsiteY5" fmla="*/ 0 h 16501248"/>
              <a:gd name="connsiteX0" fmla="*/ 0 w 3550921"/>
              <a:gd name="connsiteY0" fmla="*/ 3947160 h 3947160"/>
              <a:gd name="connsiteX1" fmla="*/ 0 w 3550921"/>
              <a:gd name="connsiteY1" fmla="*/ 3002280 h 3947160"/>
              <a:gd name="connsiteX2" fmla="*/ 2235 w 3550921"/>
              <a:gd name="connsiteY2" fmla="*/ 1212486 h 3947160"/>
              <a:gd name="connsiteX3" fmla="*/ 1200626 w 3550921"/>
              <a:gd name="connsiteY3" fmla="*/ 14227 h 3947160"/>
              <a:gd name="connsiteX4" fmla="*/ 3550921 w 3550921"/>
              <a:gd name="connsiteY4" fmla="*/ 0 h 3947160"/>
              <a:gd name="connsiteX0" fmla="*/ 0 w 3550921"/>
              <a:gd name="connsiteY0" fmla="*/ 3002280 h 3002280"/>
              <a:gd name="connsiteX1" fmla="*/ 2235 w 3550921"/>
              <a:gd name="connsiteY1" fmla="*/ 1212486 h 3002280"/>
              <a:gd name="connsiteX2" fmla="*/ 1200626 w 3550921"/>
              <a:gd name="connsiteY2" fmla="*/ 14227 h 3002280"/>
              <a:gd name="connsiteX3" fmla="*/ 3550921 w 3550921"/>
              <a:gd name="connsiteY3" fmla="*/ 0 h 3002280"/>
              <a:gd name="connsiteX0" fmla="*/ 2845 w 3548686"/>
              <a:gd name="connsiteY0" fmla="*/ 2799080 h 2799080"/>
              <a:gd name="connsiteX1" fmla="*/ 0 w 3548686"/>
              <a:gd name="connsiteY1" fmla="*/ 1212486 h 2799080"/>
              <a:gd name="connsiteX2" fmla="*/ 1198391 w 3548686"/>
              <a:gd name="connsiteY2" fmla="*/ 14227 h 2799080"/>
              <a:gd name="connsiteX3" fmla="*/ 3548686 w 3548686"/>
              <a:gd name="connsiteY3" fmla="*/ 0 h 2799080"/>
              <a:gd name="connsiteX0" fmla="*/ 2845 w 3548686"/>
              <a:gd name="connsiteY0" fmla="*/ 2707640 h 2707640"/>
              <a:gd name="connsiteX1" fmla="*/ 0 w 3548686"/>
              <a:gd name="connsiteY1" fmla="*/ 1212486 h 2707640"/>
              <a:gd name="connsiteX2" fmla="*/ 1198391 w 3548686"/>
              <a:gd name="connsiteY2" fmla="*/ 14227 h 2707640"/>
              <a:gd name="connsiteX3" fmla="*/ 3548686 w 3548686"/>
              <a:gd name="connsiteY3" fmla="*/ 0 h 2707640"/>
              <a:gd name="connsiteX0" fmla="*/ 2845 w 3548686"/>
              <a:gd name="connsiteY0" fmla="*/ 2667000 h 2667000"/>
              <a:gd name="connsiteX1" fmla="*/ 0 w 3548686"/>
              <a:gd name="connsiteY1" fmla="*/ 1212486 h 2667000"/>
              <a:gd name="connsiteX2" fmla="*/ 1198391 w 3548686"/>
              <a:gd name="connsiteY2" fmla="*/ 14227 h 2667000"/>
              <a:gd name="connsiteX3" fmla="*/ 3548686 w 3548686"/>
              <a:gd name="connsiteY3" fmla="*/ 0 h 2667000"/>
              <a:gd name="connsiteX0" fmla="*/ 2845 w 3548686"/>
              <a:gd name="connsiteY0" fmla="*/ 2651760 h 2651760"/>
              <a:gd name="connsiteX1" fmla="*/ 0 w 3548686"/>
              <a:gd name="connsiteY1" fmla="*/ 1212486 h 2651760"/>
              <a:gd name="connsiteX2" fmla="*/ 1198391 w 3548686"/>
              <a:gd name="connsiteY2" fmla="*/ 14227 h 2651760"/>
              <a:gd name="connsiteX3" fmla="*/ 3548686 w 3548686"/>
              <a:gd name="connsiteY3" fmla="*/ 0 h 2651760"/>
              <a:gd name="connsiteX0" fmla="*/ 2845 w 3020366"/>
              <a:gd name="connsiteY0" fmla="*/ 2651760 h 2651760"/>
              <a:gd name="connsiteX1" fmla="*/ 0 w 3020366"/>
              <a:gd name="connsiteY1" fmla="*/ 1212486 h 2651760"/>
              <a:gd name="connsiteX2" fmla="*/ 1198391 w 3020366"/>
              <a:gd name="connsiteY2" fmla="*/ 14227 h 2651760"/>
              <a:gd name="connsiteX3" fmla="*/ 3020366 w 3020366"/>
              <a:gd name="connsiteY3" fmla="*/ 0 h 2651760"/>
              <a:gd name="connsiteX0" fmla="*/ 2845 w 2883206"/>
              <a:gd name="connsiteY0" fmla="*/ 2651760 h 2651760"/>
              <a:gd name="connsiteX1" fmla="*/ 0 w 2883206"/>
              <a:gd name="connsiteY1" fmla="*/ 1212486 h 2651760"/>
              <a:gd name="connsiteX2" fmla="*/ 1198391 w 2883206"/>
              <a:gd name="connsiteY2" fmla="*/ 14227 h 2651760"/>
              <a:gd name="connsiteX3" fmla="*/ 2883206 w 2883206"/>
              <a:gd name="connsiteY3" fmla="*/ 0 h 2651760"/>
              <a:gd name="connsiteX0" fmla="*/ 2845 w 2796846"/>
              <a:gd name="connsiteY0" fmla="*/ 2651760 h 2651760"/>
              <a:gd name="connsiteX1" fmla="*/ 0 w 2796846"/>
              <a:gd name="connsiteY1" fmla="*/ 1212486 h 2651760"/>
              <a:gd name="connsiteX2" fmla="*/ 1198391 w 2796846"/>
              <a:gd name="connsiteY2" fmla="*/ 14227 h 2651760"/>
              <a:gd name="connsiteX3" fmla="*/ 2796846 w 2796846"/>
              <a:gd name="connsiteY3" fmla="*/ 0 h 2651760"/>
              <a:gd name="connsiteX0" fmla="*/ 2845 w 2735886"/>
              <a:gd name="connsiteY0" fmla="*/ 2656840 h 2656840"/>
              <a:gd name="connsiteX1" fmla="*/ 0 w 2735886"/>
              <a:gd name="connsiteY1" fmla="*/ 1217566 h 2656840"/>
              <a:gd name="connsiteX2" fmla="*/ 1198391 w 2735886"/>
              <a:gd name="connsiteY2" fmla="*/ 19307 h 2656840"/>
              <a:gd name="connsiteX3" fmla="*/ 2735886 w 2735886"/>
              <a:gd name="connsiteY3" fmla="*/ 0 h 2656840"/>
              <a:gd name="connsiteX0" fmla="*/ 2845 w 2674926"/>
              <a:gd name="connsiteY0" fmla="*/ 2651760 h 2651760"/>
              <a:gd name="connsiteX1" fmla="*/ 0 w 2674926"/>
              <a:gd name="connsiteY1" fmla="*/ 1212486 h 2651760"/>
              <a:gd name="connsiteX2" fmla="*/ 1198391 w 2674926"/>
              <a:gd name="connsiteY2" fmla="*/ 14227 h 2651760"/>
              <a:gd name="connsiteX3" fmla="*/ 2674926 w 2674926"/>
              <a:gd name="connsiteY3" fmla="*/ 0 h 2651760"/>
              <a:gd name="connsiteX0" fmla="*/ 2845 w 2674926"/>
              <a:gd name="connsiteY0" fmla="*/ 2651760 h 2651760"/>
              <a:gd name="connsiteX1" fmla="*/ 0 w 2674926"/>
              <a:gd name="connsiteY1" fmla="*/ 1212486 h 2651760"/>
              <a:gd name="connsiteX2" fmla="*/ 1198391 w 2674926"/>
              <a:gd name="connsiteY2" fmla="*/ 14227 h 2651760"/>
              <a:gd name="connsiteX3" fmla="*/ 2674926 w 2674926"/>
              <a:gd name="connsiteY3" fmla="*/ 0 h 2651760"/>
              <a:gd name="connsiteX0" fmla="*/ 2845 w 2644446"/>
              <a:gd name="connsiteY0" fmla="*/ 2651760 h 2651760"/>
              <a:gd name="connsiteX1" fmla="*/ 0 w 2644446"/>
              <a:gd name="connsiteY1" fmla="*/ 1212486 h 2651760"/>
              <a:gd name="connsiteX2" fmla="*/ 1198391 w 2644446"/>
              <a:gd name="connsiteY2" fmla="*/ 14227 h 2651760"/>
              <a:gd name="connsiteX3" fmla="*/ 2644446 w 2644446"/>
              <a:gd name="connsiteY3" fmla="*/ 0 h 2651760"/>
              <a:gd name="connsiteX0" fmla="*/ 2845 w 2608886"/>
              <a:gd name="connsiteY0" fmla="*/ 2651760 h 2651760"/>
              <a:gd name="connsiteX1" fmla="*/ 0 w 2608886"/>
              <a:gd name="connsiteY1" fmla="*/ 1212486 h 2651760"/>
              <a:gd name="connsiteX2" fmla="*/ 1198391 w 2608886"/>
              <a:gd name="connsiteY2" fmla="*/ 14227 h 2651760"/>
              <a:gd name="connsiteX3" fmla="*/ 2608886 w 2608886"/>
              <a:gd name="connsiteY3" fmla="*/ 0 h 2651760"/>
              <a:gd name="connsiteX0" fmla="*/ 2845 w 2598726"/>
              <a:gd name="connsiteY0" fmla="*/ 2646680 h 2646680"/>
              <a:gd name="connsiteX1" fmla="*/ 0 w 2598726"/>
              <a:gd name="connsiteY1" fmla="*/ 1207406 h 2646680"/>
              <a:gd name="connsiteX2" fmla="*/ 1198391 w 2598726"/>
              <a:gd name="connsiteY2" fmla="*/ 9147 h 2646680"/>
              <a:gd name="connsiteX3" fmla="*/ 2598726 w 2598726"/>
              <a:gd name="connsiteY3" fmla="*/ 0 h 2646680"/>
              <a:gd name="connsiteX0" fmla="*/ 2845 w 2558086"/>
              <a:gd name="connsiteY0" fmla="*/ 2641600 h 2641600"/>
              <a:gd name="connsiteX1" fmla="*/ 0 w 2558086"/>
              <a:gd name="connsiteY1" fmla="*/ 1202326 h 2641600"/>
              <a:gd name="connsiteX2" fmla="*/ 1198391 w 2558086"/>
              <a:gd name="connsiteY2" fmla="*/ 4067 h 2641600"/>
              <a:gd name="connsiteX3" fmla="*/ 2558086 w 2558086"/>
              <a:gd name="connsiteY3" fmla="*/ 0 h 2641600"/>
              <a:gd name="connsiteX0" fmla="*/ 2845 w 2556181"/>
              <a:gd name="connsiteY0" fmla="*/ 2641600 h 2641600"/>
              <a:gd name="connsiteX1" fmla="*/ 0 w 2556181"/>
              <a:gd name="connsiteY1" fmla="*/ 1202326 h 2641600"/>
              <a:gd name="connsiteX2" fmla="*/ 1198391 w 2556181"/>
              <a:gd name="connsiteY2" fmla="*/ 4067 h 2641600"/>
              <a:gd name="connsiteX3" fmla="*/ 2556181 w 2556181"/>
              <a:gd name="connsiteY3" fmla="*/ 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181" h="2641600">
                <a:moveTo>
                  <a:pt x="2845" y="2641600"/>
                </a:moveTo>
                <a:cubicBezTo>
                  <a:pt x="1897" y="2112735"/>
                  <a:pt x="948" y="1731191"/>
                  <a:pt x="0" y="1202326"/>
                </a:cubicBezTo>
                <a:cubicBezTo>
                  <a:pt x="0" y="540519"/>
                  <a:pt x="536541" y="4067"/>
                  <a:pt x="1198391" y="4067"/>
                </a:cubicBezTo>
                <a:lnTo>
                  <a:pt x="2556181" y="0"/>
                </a:lnTo>
              </a:path>
            </a:pathLst>
          </a:custGeom>
          <a:noFill/>
          <a:ln w="1356897" cap="sq">
            <a:solidFill>
              <a:schemeClr val="accent4">
                <a:alpha val="89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121408"/>
            <a:ext cx="6510528" cy="3578352"/>
          </a:xfrm>
        </p:spPr>
        <p:txBody>
          <a:bodyPr rtlCol="0"/>
          <a:lstStyle>
            <a:lvl1pPr marL="0" indent="0">
              <a:buNone/>
              <a:defRPr lang="fr-FR" sz="1800"/>
            </a:lvl1pPr>
            <a:lvl2pPr marL="283464">
              <a:defRPr lang="fr-FR" sz="1800"/>
            </a:lvl2pPr>
            <a:lvl3pPr marL="566928">
              <a:defRPr lang="fr-FR" sz="1600"/>
            </a:lvl3pPr>
            <a:lvl4pPr marL="758952">
              <a:defRPr lang="fr-FR" sz="1400"/>
            </a:lvl4pPr>
            <a:lvl5pPr marL="1042416">
              <a:defRPr lang="fr-FR" sz="1400"/>
            </a:lvl5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7" name="Espace réservé du texte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45" name="Graphisme 24">
            <a:extLst>
              <a:ext uri="{FF2B5EF4-FFF2-40B4-BE49-F238E27FC236}">
                <a16:creationId xmlns:a16="http://schemas.microsoft.com/office/drawing/2014/main" id="{3A387C14-96A1-A53F-B0C4-8C320C0E434B}"/>
              </a:ext>
            </a:extLst>
          </p:cNvPr>
          <p:cNvSpPr/>
          <p:nvPr/>
        </p:nvSpPr>
        <p:spPr>
          <a:xfrm>
            <a:off x="8928734" y="3558489"/>
            <a:ext cx="3162299" cy="3196641"/>
          </a:xfrm>
          <a:custGeom>
            <a:avLst/>
            <a:gdLst>
              <a:gd name="connsiteX0" fmla="*/ -3730 w 9166847"/>
              <a:gd name="connsiteY0" fmla="*/ 5764965 h 5765688"/>
              <a:gd name="connsiteX1" fmla="*/ -3730 w 9166847"/>
              <a:gd name="connsiteY1" fmla="*/ 1152444 h 5765688"/>
              <a:gd name="connsiteX2" fmla="*/ 1189314 w 9166847"/>
              <a:gd name="connsiteY2" fmla="*/ -724 h 5765688"/>
              <a:gd name="connsiteX3" fmla="*/ 9163118 w 9166847"/>
              <a:gd name="connsiteY3" fmla="*/ 36857 h 5765688"/>
              <a:gd name="connsiteX0" fmla="*/ 0 w 9166848"/>
              <a:gd name="connsiteY0" fmla="*/ 5765689 h 5765689"/>
              <a:gd name="connsiteX1" fmla="*/ 0 w 9166848"/>
              <a:gd name="connsiteY1" fmla="*/ 1153168 h 5765689"/>
              <a:gd name="connsiteX2" fmla="*/ 1193044 w 9166848"/>
              <a:gd name="connsiteY2" fmla="*/ 0 h 5765689"/>
              <a:gd name="connsiteX3" fmla="*/ 2736923 w 9166848"/>
              <a:gd name="connsiteY3" fmla="*/ 1574 h 5765689"/>
              <a:gd name="connsiteX4" fmla="*/ 9166848 w 9166848"/>
              <a:gd name="connsiteY4" fmla="*/ 37581 h 5765689"/>
              <a:gd name="connsiteX0" fmla="*/ 0 w 9166848"/>
              <a:gd name="connsiteY0" fmla="*/ 5765689 h 5765689"/>
              <a:gd name="connsiteX1" fmla="*/ 0 w 9166848"/>
              <a:gd name="connsiteY1" fmla="*/ 1153168 h 5765689"/>
              <a:gd name="connsiteX2" fmla="*/ 1193044 w 9166848"/>
              <a:gd name="connsiteY2" fmla="*/ 0 h 5765689"/>
              <a:gd name="connsiteX3" fmla="*/ 2736923 w 9166848"/>
              <a:gd name="connsiteY3" fmla="*/ 1574 h 5765689"/>
              <a:gd name="connsiteX4" fmla="*/ 3169739 w 9166848"/>
              <a:gd name="connsiteY4" fmla="*/ 7671 h 5765689"/>
              <a:gd name="connsiteX5" fmla="*/ 9166848 w 9166848"/>
              <a:gd name="connsiteY5" fmla="*/ 37581 h 5765689"/>
              <a:gd name="connsiteX0" fmla="*/ 0 w 3169739"/>
              <a:gd name="connsiteY0" fmla="*/ 5765689 h 5765689"/>
              <a:gd name="connsiteX1" fmla="*/ 0 w 3169739"/>
              <a:gd name="connsiteY1" fmla="*/ 1153168 h 5765689"/>
              <a:gd name="connsiteX2" fmla="*/ 1193044 w 3169739"/>
              <a:gd name="connsiteY2" fmla="*/ 0 h 5765689"/>
              <a:gd name="connsiteX3" fmla="*/ 2736923 w 3169739"/>
              <a:gd name="connsiteY3" fmla="*/ 1574 h 5765689"/>
              <a:gd name="connsiteX4" fmla="*/ 3169739 w 3169739"/>
              <a:gd name="connsiteY4" fmla="*/ 7671 h 5765689"/>
              <a:gd name="connsiteX0" fmla="*/ 0 w 3160214"/>
              <a:gd name="connsiteY0" fmla="*/ 5765689 h 5765689"/>
              <a:gd name="connsiteX1" fmla="*/ 0 w 3160214"/>
              <a:gd name="connsiteY1" fmla="*/ 1153168 h 5765689"/>
              <a:gd name="connsiteX2" fmla="*/ 1193044 w 3160214"/>
              <a:gd name="connsiteY2" fmla="*/ 0 h 5765689"/>
              <a:gd name="connsiteX3" fmla="*/ 2736923 w 3160214"/>
              <a:gd name="connsiteY3" fmla="*/ 1574 h 5765689"/>
              <a:gd name="connsiteX4" fmla="*/ 3160214 w 3160214"/>
              <a:gd name="connsiteY4" fmla="*/ 7671 h 5765689"/>
              <a:gd name="connsiteX0" fmla="*/ 2085 w 3162299"/>
              <a:gd name="connsiteY0" fmla="*/ 5765689 h 5765689"/>
              <a:gd name="connsiteX1" fmla="*/ 0 w 3162299"/>
              <a:gd name="connsiteY1" fmla="*/ 3173781 h 5765689"/>
              <a:gd name="connsiteX2" fmla="*/ 2085 w 3162299"/>
              <a:gd name="connsiteY2" fmla="*/ 1153168 h 5765689"/>
              <a:gd name="connsiteX3" fmla="*/ 1195129 w 3162299"/>
              <a:gd name="connsiteY3" fmla="*/ 0 h 5765689"/>
              <a:gd name="connsiteX4" fmla="*/ 2739008 w 3162299"/>
              <a:gd name="connsiteY4" fmla="*/ 1574 h 5765689"/>
              <a:gd name="connsiteX5" fmla="*/ 3162299 w 3162299"/>
              <a:gd name="connsiteY5" fmla="*/ 7671 h 5765689"/>
              <a:gd name="connsiteX0" fmla="*/ 0 w 3162299"/>
              <a:gd name="connsiteY0" fmla="*/ 3173781 h 3173781"/>
              <a:gd name="connsiteX1" fmla="*/ 2085 w 3162299"/>
              <a:gd name="connsiteY1" fmla="*/ 1153168 h 3173781"/>
              <a:gd name="connsiteX2" fmla="*/ 1195129 w 3162299"/>
              <a:gd name="connsiteY2" fmla="*/ 0 h 3173781"/>
              <a:gd name="connsiteX3" fmla="*/ 2739008 w 3162299"/>
              <a:gd name="connsiteY3" fmla="*/ 1574 h 3173781"/>
              <a:gd name="connsiteX4" fmla="*/ 3162299 w 3162299"/>
              <a:gd name="connsiteY4" fmla="*/ 7671 h 3173781"/>
              <a:gd name="connsiteX0" fmla="*/ 0 w 3162299"/>
              <a:gd name="connsiteY0" fmla="*/ 3196641 h 3196641"/>
              <a:gd name="connsiteX1" fmla="*/ 2085 w 3162299"/>
              <a:gd name="connsiteY1" fmla="*/ 1153168 h 3196641"/>
              <a:gd name="connsiteX2" fmla="*/ 1195129 w 3162299"/>
              <a:gd name="connsiteY2" fmla="*/ 0 h 3196641"/>
              <a:gd name="connsiteX3" fmla="*/ 2739008 w 3162299"/>
              <a:gd name="connsiteY3" fmla="*/ 1574 h 3196641"/>
              <a:gd name="connsiteX4" fmla="*/ 3162299 w 3162299"/>
              <a:gd name="connsiteY4" fmla="*/ 7671 h 319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2299" h="3196641">
                <a:moveTo>
                  <a:pt x="0" y="3196641"/>
                </a:moveTo>
                <a:lnTo>
                  <a:pt x="2085" y="1153168"/>
                </a:lnTo>
                <a:cubicBezTo>
                  <a:pt x="2085" y="516291"/>
                  <a:pt x="536218" y="0"/>
                  <a:pt x="1195129" y="0"/>
                </a:cubicBezTo>
                <a:lnTo>
                  <a:pt x="2739008" y="1574"/>
                </a:lnTo>
                <a:lnTo>
                  <a:pt x="3162299" y="7671"/>
                </a:lnTo>
              </a:path>
            </a:pathLst>
          </a:custGeom>
          <a:noFill/>
          <a:ln w="225588" cap="sq">
            <a:solidFill>
              <a:srgbClr val="FDF9E2"/>
            </a:solidFill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09E9B68F-058D-E637-2550-5DA70E3D0D41}"/>
              </a:ext>
            </a:extLst>
          </p:cNvPr>
          <p:cNvSpPr/>
          <p:nvPr userDrawn="1"/>
        </p:nvSpPr>
        <p:spPr>
          <a:xfrm>
            <a:off x="10310340" y="2011478"/>
            <a:ext cx="1628275" cy="1628275"/>
          </a:xfrm>
          <a:prstGeom prst="ellipse">
            <a:avLst/>
          </a:prstGeom>
          <a:solidFill>
            <a:schemeClr val="accent6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4"/>
              </a:solidFill>
            </a:endParaRPr>
          </a:p>
        </p:txBody>
      </p:sp>
      <p:pic>
        <p:nvPicPr>
          <p:cNvPr id="34" name="Graphisme 33">
            <a:extLst>
              <a:ext uri="{FF2B5EF4-FFF2-40B4-BE49-F238E27FC236}">
                <a16:creationId xmlns:a16="http://schemas.microsoft.com/office/drawing/2014/main" id="{6188A037-6B9F-861E-36A7-10311D61272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0972" r="31496"/>
          <a:stretch>
            <a:fillRect/>
          </a:stretch>
        </p:blipFill>
        <p:spPr>
          <a:xfrm>
            <a:off x="12700" y="6051321"/>
            <a:ext cx="12192000" cy="528377"/>
          </a:xfrm>
          <a:custGeom>
            <a:avLst/>
            <a:gdLst>
              <a:gd name="connsiteX0" fmla="*/ 0 w 6858000"/>
              <a:gd name="connsiteY0" fmla="*/ 400156 h 400156"/>
              <a:gd name="connsiteX1" fmla="*/ 0 w 6858000"/>
              <a:gd name="connsiteY1" fmla="*/ 0 h 400156"/>
              <a:gd name="connsiteX2" fmla="*/ 6858000 w 6858000"/>
              <a:gd name="connsiteY2" fmla="*/ 0 h 400156"/>
              <a:gd name="connsiteX3" fmla="*/ 6858000 w 6858000"/>
              <a:gd name="connsiteY3" fmla="*/ 400156 h 40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00156">
                <a:moveTo>
                  <a:pt x="0" y="400156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400156"/>
                </a:lnTo>
                <a:close/>
              </a:path>
            </a:pathLst>
          </a:custGeom>
        </p:spPr>
      </p:pic>
      <p:sp>
        <p:nvSpPr>
          <p:cNvPr id="36" name="Ovale 35">
            <a:extLst>
              <a:ext uri="{FF2B5EF4-FFF2-40B4-BE49-F238E27FC236}">
                <a16:creationId xmlns:a16="http://schemas.microsoft.com/office/drawing/2014/main" id="{1C9183AD-9166-27E4-F8C4-4AAE1C7F0BB9}"/>
              </a:ext>
            </a:extLst>
          </p:cNvPr>
          <p:cNvSpPr/>
          <p:nvPr userDrawn="1"/>
        </p:nvSpPr>
        <p:spPr>
          <a:xfrm>
            <a:off x="9130046" y="6134101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DFED6151-9FDE-FB42-89FC-0347B6A3276D}"/>
              </a:ext>
            </a:extLst>
          </p:cNvPr>
          <p:cNvSpPr/>
          <p:nvPr userDrawn="1"/>
        </p:nvSpPr>
        <p:spPr>
          <a:xfrm>
            <a:off x="8385329" y="6134101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46" name="Espace réservé du pied de page 45">
            <a:extLst>
              <a:ext uri="{FF2B5EF4-FFF2-40B4-BE49-F238E27FC236}">
                <a16:creationId xmlns:a16="http://schemas.microsoft.com/office/drawing/2014/main" id="{41E6D8BC-2E14-B95F-1E2F-30FF6EE3AE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7" name="Espace réservé du numéro de diapositive 46">
            <a:extLst>
              <a:ext uri="{FF2B5EF4-FFF2-40B4-BE49-F238E27FC236}">
                <a16:creationId xmlns:a16="http://schemas.microsoft.com/office/drawing/2014/main" id="{89B6F428-7A93-4AA9-C12A-2A93DFEAF0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811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phisme 43">
            <a:extLst>
              <a:ext uri="{FF2B5EF4-FFF2-40B4-BE49-F238E27FC236}">
                <a16:creationId xmlns:a16="http://schemas.microsoft.com/office/drawing/2014/main" id="{94240F9C-F2B6-6263-0817-7E0809D9DF3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b="85327"/>
          <a:stretch>
            <a:fillRect/>
          </a:stretch>
        </p:blipFill>
        <p:spPr>
          <a:xfrm rot="16200000">
            <a:off x="8348893" y="2856018"/>
            <a:ext cx="6718341" cy="1006304"/>
          </a:xfrm>
          <a:custGeom>
            <a:avLst/>
            <a:gdLst>
              <a:gd name="connsiteX0" fmla="*/ 0 w 6718341"/>
              <a:gd name="connsiteY0" fmla="*/ 0 h 1006304"/>
              <a:gd name="connsiteX1" fmla="*/ 6718341 w 6718341"/>
              <a:gd name="connsiteY1" fmla="*/ 0 h 1006304"/>
              <a:gd name="connsiteX2" fmla="*/ 6718341 w 6718341"/>
              <a:gd name="connsiteY2" fmla="*/ 1006304 h 1006304"/>
              <a:gd name="connsiteX3" fmla="*/ 0 w 6718341"/>
              <a:gd name="connsiteY3" fmla="*/ 1006304 h 100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341" h="1006304">
                <a:moveTo>
                  <a:pt x="0" y="0"/>
                </a:moveTo>
                <a:lnTo>
                  <a:pt x="6718341" y="0"/>
                </a:lnTo>
                <a:lnTo>
                  <a:pt x="6718341" y="1006304"/>
                </a:lnTo>
                <a:lnTo>
                  <a:pt x="0" y="1006304"/>
                </a:lnTo>
                <a:close/>
              </a:path>
            </a:pathLst>
          </a:custGeom>
        </p:spPr>
      </p:pic>
      <p:sp>
        <p:nvSpPr>
          <p:cNvPr id="50" name="Ovale 49">
            <a:extLst>
              <a:ext uri="{FF2B5EF4-FFF2-40B4-BE49-F238E27FC236}">
                <a16:creationId xmlns:a16="http://schemas.microsoft.com/office/drawing/2014/main" id="{024F3BA7-5767-DA19-90B2-79087CCD234A}"/>
              </a:ext>
            </a:extLst>
          </p:cNvPr>
          <p:cNvSpPr/>
          <p:nvPr userDrawn="1"/>
        </p:nvSpPr>
        <p:spPr>
          <a:xfrm>
            <a:off x="11280648" y="107998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75941C3B-69D9-2131-DE98-77882C6B492E}"/>
              </a:ext>
            </a:extLst>
          </p:cNvPr>
          <p:cNvSpPr/>
          <p:nvPr userDrawn="1"/>
        </p:nvSpPr>
        <p:spPr>
          <a:xfrm>
            <a:off x="9885091" y="4608699"/>
            <a:ext cx="1628275" cy="1628275"/>
          </a:xfrm>
          <a:prstGeom prst="ellipse">
            <a:avLst/>
          </a:prstGeom>
          <a:solidFill>
            <a:schemeClr val="accent3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4"/>
              </a:solidFill>
            </a:endParaRPr>
          </a:p>
        </p:txBody>
      </p:sp>
      <p:pic>
        <p:nvPicPr>
          <p:cNvPr id="72" name="Graphisme 71">
            <a:extLst>
              <a:ext uri="{FF2B5EF4-FFF2-40B4-BE49-F238E27FC236}">
                <a16:creationId xmlns:a16="http://schemas.microsoft.com/office/drawing/2014/main" id="{F2C371ED-FE8B-10E6-6B09-AB1AF954AAF1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820" t="41526" b="3152"/>
          <a:stretch/>
        </p:blipFill>
        <p:spPr>
          <a:xfrm>
            <a:off x="-63921" y="5642"/>
            <a:ext cx="3769859" cy="6852356"/>
          </a:xfrm>
          <a:custGeom>
            <a:avLst/>
            <a:gdLst>
              <a:gd name="connsiteX0" fmla="*/ 0 w 3769859"/>
              <a:gd name="connsiteY0" fmla="*/ 0 h 6852356"/>
              <a:gd name="connsiteX1" fmla="*/ 3769859 w 3769859"/>
              <a:gd name="connsiteY1" fmla="*/ 0 h 6852356"/>
              <a:gd name="connsiteX2" fmla="*/ 3769859 w 3769859"/>
              <a:gd name="connsiteY2" fmla="*/ 6852356 h 6852356"/>
              <a:gd name="connsiteX3" fmla="*/ 0 w 3769859"/>
              <a:gd name="connsiteY3" fmla="*/ 6852356 h 685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859" h="6852356">
                <a:moveTo>
                  <a:pt x="0" y="0"/>
                </a:moveTo>
                <a:lnTo>
                  <a:pt x="3769859" y="0"/>
                </a:lnTo>
                <a:lnTo>
                  <a:pt x="3769859" y="6852356"/>
                </a:lnTo>
                <a:lnTo>
                  <a:pt x="0" y="6852356"/>
                </a:lnTo>
                <a:close/>
              </a:path>
            </a:pathLst>
          </a:custGeom>
        </p:spPr>
      </p:pic>
      <p:pic>
        <p:nvPicPr>
          <p:cNvPr id="57" name="Graphisme 56">
            <a:extLst>
              <a:ext uri="{FF2B5EF4-FFF2-40B4-BE49-F238E27FC236}">
                <a16:creationId xmlns:a16="http://schemas.microsoft.com/office/drawing/2014/main" id="{E6DDC0DD-511A-395D-6DF6-B3EBA937EF9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0633" b="65821"/>
          <a:stretch>
            <a:fillRect/>
          </a:stretch>
        </p:blipFill>
        <p:spPr>
          <a:xfrm flipV="1">
            <a:off x="5869" y="1"/>
            <a:ext cx="5332115" cy="2343995"/>
          </a:xfrm>
          <a:custGeom>
            <a:avLst/>
            <a:gdLst>
              <a:gd name="connsiteX0" fmla="*/ 0 w 5332115"/>
              <a:gd name="connsiteY0" fmla="*/ 2343995 h 2343995"/>
              <a:gd name="connsiteX1" fmla="*/ 5332115 w 5332115"/>
              <a:gd name="connsiteY1" fmla="*/ 2343995 h 2343995"/>
              <a:gd name="connsiteX2" fmla="*/ 5332115 w 5332115"/>
              <a:gd name="connsiteY2" fmla="*/ 0 h 2343995"/>
              <a:gd name="connsiteX3" fmla="*/ 0 w 5332115"/>
              <a:gd name="connsiteY3" fmla="*/ 0 h 23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115" h="2343995">
                <a:moveTo>
                  <a:pt x="0" y="2343995"/>
                </a:moveTo>
                <a:lnTo>
                  <a:pt x="5332115" y="2343995"/>
                </a:lnTo>
                <a:lnTo>
                  <a:pt x="5332115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Graphisme 59">
            <a:extLst>
              <a:ext uri="{FF2B5EF4-FFF2-40B4-BE49-F238E27FC236}">
                <a16:creationId xmlns:a16="http://schemas.microsoft.com/office/drawing/2014/main" id="{A03A29F6-2DC7-B284-F21B-10BBEECC052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4165" t="77500"/>
          <a:stretch>
            <a:fillRect/>
          </a:stretch>
        </p:blipFill>
        <p:spPr>
          <a:xfrm>
            <a:off x="-16872" y="-29980"/>
            <a:ext cx="4459335" cy="1601124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64" name="Ovale 63">
            <a:extLst>
              <a:ext uri="{FF2B5EF4-FFF2-40B4-BE49-F238E27FC236}">
                <a16:creationId xmlns:a16="http://schemas.microsoft.com/office/drawing/2014/main" id="{5E42667F-7399-2294-D94B-CB84510A0E95}"/>
              </a:ext>
            </a:extLst>
          </p:cNvPr>
          <p:cNvSpPr/>
          <p:nvPr userDrawn="1"/>
        </p:nvSpPr>
        <p:spPr>
          <a:xfrm>
            <a:off x="3261092" y="18900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pic>
        <p:nvPicPr>
          <p:cNvPr id="26" name="Graphisme 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73" name="Titre 1">
            <a:extLst>
              <a:ext uri="{FF2B5EF4-FFF2-40B4-BE49-F238E27FC236}">
                <a16:creationId xmlns:a16="http://schemas.microsoft.com/office/drawing/2014/main" id="{11BE7A0F-8563-C84F-54DB-CF04C6DA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583" y="2214823"/>
            <a:ext cx="3769859" cy="1975104"/>
          </a:xfrm>
        </p:spPr>
        <p:txBody>
          <a:bodyPr rtlCol="0" anchor="b">
            <a:noAutofit/>
          </a:bodyPr>
          <a:lstStyle>
            <a:lvl1pPr>
              <a:defRPr lang="fr-FR" sz="66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6231" y="4278235"/>
            <a:ext cx="3081528" cy="1170432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fr-FR" sz="1800">
                <a:solidFill>
                  <a:schemeClr val="tx1"/>
                </a:solidFill>
              </a:defRPr>
            </a:lvl1pPr>
            <a:lvl2pPr marL="457200" indent="0">
              <a:buNone/>
              <a:defRPr lang="fr-F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2772760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F45380E4-4280-4D6A-412C-BEC95C8CA7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E2DEC6B-E418-F7FA-5D06-66914BE6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CDBC6FA3-472C-62C4-429A-28029D228D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F0B4C4FF-8EF1-767D-7C77-03D625E4B3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396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9">
            <a:extLst>
              <a:ext uri="{FF2B5EF4-FFF2-40B4-BE49-F238E27FC236}">
                <a16:creationId xmlns:a16="http://schemas.microsoft.com/office/drawing/2014/main" id="{A48C42A6-E4A3-57E4-DBFE-86C89D6D36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0272D4-D364-93D2-A948-9DD478627E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4DD4E5-F3CE-6199-31DD-1C03C409E0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129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3FA20FC2-E959-7E20-4647-E505BD8BE4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A56E61-4EF1-44C9-6CC9-6876765A7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4069080"/>
          </a:xfrm>
        </p:spPr>
        <p:txBody>
          <a:bodyPr rtlCol="0"/>
          <a:lstStyle>
            <a:lvl1pPr>
              <a:defRPr lang="fr-FR" sz="3200"/>
            </a:lvl1pPr>
            <a:lvl2pPr>
              <a:defRPr lang="fr-FR" sz="2800"/>
            </a:lvl2pPr>
            <a:lvl3pPr>
              <a:defRPr lang="fr-FR" sz="2400"/>
            </a:lvl3pPr>
            <a:lvl4pPr>
              <a:defRPr lang="fr-FR" sz="2000"/>
            </a:lvl4pPr>
            <a:lvl5pPr>
              <a:defRPr lang="fr-FR" sz="2000"/>
            </a:lvl5pPr>
            <a:lvl6pPr>
              <a:defRPr lang="fr-FR" sz="2000"/>
            </a:lvl6pPr>
            <a:lvl7pPr>
              <a:defRPr lang="fr-FR" sz="2000"/>
            </a:lvl7pPr>
            <a:lvl8pPr>
              <a:defRPr lang="fr-FR" sz="2000"/>
            </a:lvl8pPr>
            <a:lvl9pPr>
              <a:defRPr lang="fr-FR" sz="2000"/>
            </a:lvl9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7802A7-DF1B-DE1B-4EA4-055C593507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4069080"/>
          </a:xfrm>
        </p:spPr>
        <p:txBody>
          <a:bodyPr rtlCol="0"/>
          <a:lstStyle>
            <a:lvl1pPr marL="0" indent="0">
              <a:buNone/>
              <a:defRPr lang="fr-FR" sz="1600"/>
            </a:lvl1pPr>
            <a:lvl2pPr marL="457200" indent="0">
              <a:buNone/>
              <a:defRPr lang="fr-FR" sz="1400"/>
            </a:lvl2pPr>
            <a:lvl3pPr marL="914400" indent="0">
              <a:buNone/>
              <a:defRPr lang="fr-FR" sz="1200"/>
            </a:lvl3pPr>
            <a:lvl4pPr marL="1371600" indent="0">
              <a:buNone/>
              <a:defRPr lang="fr-FR" sz="1000"/>
            </a:lvl4pPr>
            <a:lvl5pPr marL="1828800" indent="0">
              <a:buNone/>
              <a:defRPr lang="fr-FR" sz="1000"/>
            </a:lvl5pPr>
            <a:lvl6pPr marL="2286000" indent="0">
              <a:buNone/>
              <a:defRPr lang="fr-FR" sz="1000"/>
            </a:lvl6pPr>
            <a:lvl7pPr marL="2743200" indent="0">
              <a:buNone/>
              <a:defRPr lang="fr-FR" sz="1000"/>
            </a:lvl7pPr>
            <a:lvl8pPr marL="3200400" indent="0">
              <a:buNone/>
              <a:defRPr lang="fr-FR" sz="1000"/>
            </a:lvl8pPr>
            <a:lvl9pPr marL="3657600" indent="0">
              <a:buNone/>
              <a:defRPr lang="fr-FR" sz="1000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FB2F4222-9F0A-A7FE-DFA4-39F2D1A2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9174264-0D17-CF28-8778-3DD02FD42C4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4FFFA002-049D-7794-5114-044DA2B571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91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e 57">
            <a:extLst>
              <a:ext uri="{FF2B5EF4-FFF2-40B4-BE49-F238E27FC236}">
                <a16:creationId xmlns:a16="http://schemas.microsoft.com/office/drawing/2014/main" id="{7F9A3535-D85B-F023-B8C0-28D2FEAAD9E0}"/>
              </a:ext>
            </a:extLst>
          </p:cNvPr>
          <p:cNvGrpSpPr/>
          <p:nvPr userDrawn="1"/>
        </p:nvGrpSpPr>
        <p:grpSpPr>
          <a:xfrm>
            <a:off x="1" y="3827512"/>
            <a:ext cx="12198945" cy="3030489"/>
            <a:chOff x="1" y="3827512"/>
            <a:chExt cx="12198945" cy="3030489"/>
          </a:xfrm>
        </p:grpSpPr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C11C7D54-0954-B838-DA12-86EA86543A54}"/>
                </a:ext>
              </a:extLst>
            </p:cNvPr>
            <p:cNvSpPr/>
            <p:nvPr userDrawn="1"/>
          </p:nvSpPr>
          <p:spPr>
            <a:xfrm>
              <a:off x="11488761" y="5133340"/>
              <a:ext cx="521208" cy="1724660"/>
            </a:xfrm>
            <a:custGeom>
              <a:avLst/>
              <a:gdLst>
                <a:gd name="connsiteX0" fmla="*/ 834 w 513332"/>
                <a:gd name="connsiteY0" fmla="*/ -1393 h 1623974"/>
                <a:gd name="connsiteX1" fmla="*/ 514166 w 513332"/>
                <a:gd name="connsiteY1" fmla="*/ -1393 h 1623974"/>
                <a:gd name="connsiteX2" fmla="*/ 514166 w 513332"/>
                <a:gd name="connsiteY2" fmla="*/ 1622582 h 1623974"/>
                <a:gd name="connsiteX3" fmla="*/ 834 w 513332"/>
                <a:gd name="connsiteY3" fmla="*/ 1622582 h 162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332" h="1623974">
                  <a:moveTo>
                    <a:pt x="834" y="-1393"/>
                  </a:moveTo>
                  <a:lnTo>
                    <a:pt x="514166" y="-1393"/>
                  </a:lnTo>
                  <a:lnTo>
                    <a:pt x="514166" y="1622582"/>
                  </a:lnTo>
                  <a:lnTo>
                    <a:pt x="834" y="1622582"/>
                  </a:lnTo>
                  <a:close/>
                </a:path>
              </a:pathLst>
            </a:custGeom>
            <a:solidFill>
              <a:schemeClr val="accent1"/>
            </a:solidFill>
            <a:ln w="282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/>
            </a:p>
          </p:txBody>
        </p:sp>
        <p:pic>
          <p:nvPicPr>
            <p:cNvPr id="55" name="Graphisme 54">
              <a:extLst>
                <a:ext uri="{FF2B5EF4-FFF2-40B4-BE49-F238E27FC236}">
                  <a16:creationId xmlns:a16="http://schemas.microsoft.com/office/drawing/2014/main" id="{E49D87C6-232E-E91C-0D76-756637414E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9291" r="42583" b="30832"/>
            <a:stretch>
              <a:fillRect/>
            </a:stretch>
          </p:blipFill>
          <p:spPr>
            <a:xfrm>
              <a:off x="1" y="3827512"/>
              <a:ext cx="12198945" cy="3030489"/>
            </a:xfrm>
            <a:custGeom>
              <a:avLst/>
              <a:gdLst>
                <a:gd name="connsiteX0" fmla="*/ 0 w 12198945"/>
                <a:gd name="connsiteY0" fmla="*/ 0 h 3030489"/>
                <a:gd name="connsiteX1" fmla="*/ 12198945 w 12198945"/>
                <a:gd name="connsiteY1" fmla="*/ 0 h 3030489"/>
                <a:gd name="connsiteX2" fmla="*/ 12198945 w 12198945"/>
                <a:gd name="connsiteY2" fmla="*/ 1369519 h 3030489"/>
                <a:gd name="connsiteX3" fmla="*/ 11240822 w 12198945"/>
                <a:gd name="connsiteY3" fmla="*/ 1369519 h 3030489"/>
                <a:gd name="connsiteX4" fmla="*/ 11240822 w 12198945"/>
                <a:gd name="connsiteY4" fmla="*/ 3030489 h 3030489"/>
                <a:gd name="connsiteX5" fmla="*/ 0 w 12198945"/>
                <a:gd name="connsiteY5" fmla="*/ 3030489 h 303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945" h="3030489">
                  <a:moveTo>
                    <a:pt x="0" y="0"/>
                  </a:moveTo>
                  <a:lnTo>
                    <a:pt x="12198945" y="0"/>
                  </a:lnTo>
                  <a:lnTo>
                    <a:pt x="12198945" y="1369519"/>
                  </a:lnTo>
                  <a:lnTo>
                    <a:pt x="11240822" y="1369519"/>
                  </a:lnTo>
                  <a:lnTo>
                    <a:pt x="11240822" y="3030489"/>
                  </a:lnTo>
                  <a:lnTo>
                    <a:pt x="0" y="3030489"/>
                  </a:lnTo>
                  <a:close/>
                </a:path>
              </a:pathLst>
            </a:cu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121408"/>
            <a:ext cx="6510528" cy="3578352"/>
          </a:xfrm>
        </p:spPr>
        <p:txBody>
          <a:bodyPr rtlCol="0"/>
          <a:lstStyle>
            <a:lvl1pPr marL="0" indent="0">
              <a:buNone/>
              <a:defRPr lang="fr-FR" sz="1800"/>
            </a:lvl1pPr>
            <a:lvl2pPr marL="283464">
              <a:defRPr lang="fr-FR" sz="1800"/>
            </a:lvl2pPr>
            <a:lvl3pPr marL="566928">
              <a:defRPr lang="fr-FR" sz="1600"/>
            </a:lvl3pPr>
            <a:lvl4pPr marL="758952">
              <a:defRPr lang="fr-FR" sz="1400"/>
            </a:lvl4pPr>
            <a:lvl5pPr marL="1042416">
              <a:defRPr lang="fr-FR" sz="1400"/>
            </a:lvl5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7" name="Espace réservé du texte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11" name="Forme libre 65">
            <a:extLst>
              <a:ext uri="{FF2B5EF4-FFF2-40B4-BE49-F238E27FC236}">
                <a16:creationId xmlns:a16="http://schemas.microsoft.com/office/drawing/2014/main" id="{232AA84F-639D-A24B-BB67-2694CC069C65}"/>
              </a:ext>
            </a:extLst>
          </p:cNvPr>
          <p:cNvSpPr/>
          <p:nvPr/>
        </p:nvSpPr>
        <p:spPr>
          <a:xfrm>
            <a:off x="838989" y="5178370"/>
            <a:ext cx="2157098" cy="1679630"/>
          </a:xfrm>
          <a:custGeom>
            <a:avLst/>
            <a:gdLst>
              <a:gd name="connsiteX0" fmla="*/ 1078549 w 2157098"/>
              <a:gd name="connsiteY0" fmla="*/ 0 h 1679630"/>
              <a:gd name="connsiteX1" fmla="*/ 2157098 w 2157098"/>
              <a:gd name="connsiteY1" fmla="*/ 1078549 h 1679630"/>
              <a:gd name="connsiteX2" fmla="*/ 2072341 w 2157098"/>
              <a:gd name="connsiteY2" fmla="*/ 1498369 h 1679630"/>
              <a:gd name="connsiteX3" fmla="*/ 1973955 w 2157098"/>
              <a:gd name="connsiteY3" fmla="*/ 1679630 h 1679630"/>
              <a:gd name="connsiteX4" fmla="*/ 183143 w 2157098"/>
              <a:gd name="connsiteY4" fmla="*/ 1679630 h 1679630"/>
              <a:gd name="connsiteX5" fmla="*/ 84758 w 2157098"/>
              <a:gd name="connsiteY5" fmla="*/ 1498369 h 1679630"/>
              <a:gd name="connsiteX6" fmla="*/ 0 w 2157098"/>
              <a:gd name="connsiteY6" fmla="*/ 1078549 h 1679630"/>
              <a:gd name="connsiteX7" fmla="*/ 1078549 w 2157098"/>
              <a:gd name="connsiteY7" fmla="*/ 0 h 167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679630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1" y="1498369"/>
                </a:cubicBezTo>
                <a:lnTo>
                  <a:pt x="1973955" y="1679630"/>
                </a:lnTo>
                <a:lnTo>
                  <a:pt x="183143" y="1679630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439B8E7B-82C3-F9D6-9E34-8F76C40C8539}"/>
              </a:ext>
            </a:extLst>
          </p:cNvPr>
          <p:cNvSpPr/>
          <p:nvPr/>
        </p:nvSpPr>
        <p:spPr>
          <a:xfrm>
            <a:off x="9626717" y="49909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60" name="Espace réservé du pied de page 59">
            <a:extLst>
              <a:ext uri="{FF2B5EF4-FFF2-40B4-BE49-F238E27FC236}">
                <a16:creationId xmlns:a16="http://schemas.microsoft.com/office/drawing/2014/main" id="{EACDB755-CEBA-6C68-443D-525463E80D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61" name="Espace réservé du numéro de diapositive 60">
            <a:extLst>
              <a:ext uri="{FF2B5EF4-FFF2-40B4-BE49-F238E27FC236}">
                <a16:creationId xmlns:a16="http://schemas.microsoft.com/office/drawing/2014/main" id="{307D0F4E-2944-C947-2B6E-0547303F25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239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F54A2A46-C45B-ED08-EE41-CEC7D35473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3AA4EA03-DC7A-CC5C-0E56-20FDFBD15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725930"/>
            <a:ext cx="6172200" cy="4873625"/>
          </a:xfrm>
        </p:spPr>
        <p:txBody>
          <a:bodyPr rtlCol="0"/>
          <a:lstStyle>
            <a:lvl1pPr marL="0" indent="0">
              <a:buNone/>
              <a:defRPr lang="fr-FR" sz="3200"/>
            </a:lvl1pPr>
            <a:lvl2pPr marL="457200" indent="0">
              <a:buNone/>
              <a:defRPr lang="fr-FR" sz="2800"/>
            </a:lvl2pPr>
            <a:lvl3pPr marL="914400" indent="0">
              <a:buNone/>
              <a:defRPr lang="fr-FR" sz="2400"/>
            </a:lvl3pPr>
            <a:lvl4pPr marL="1371600" indent="0">
              <a:buNone/>
              <a:defRPr lang="fr-FR" sz="2000"/>
            </a:lvl4pPr>
            <a:lvl5pPr marL="1828800" indent="0">
              <a:buNone/>
              <a:defRPr lang="fr-FR" sz="2000"/>
            </a:lvl5pPr>
            <a:lvl6pPr marL="2286000" indent="0">
              <a:buNone/>
              <a:defRPr lang="fr-FR" sz="2000"/>
            </a:lvl6pPr>
            <a:lvl7pPr marL="2743200" indent="0">
              <a:buNone/>
              <a:defRPr lang="fr-FR" sz="2000"/>
            </a:lvl7pPr>
            <a:lvl8pPr marL="3200400" indent="0">
              <a:buNone/>
              <a:defRPr lang="fr-FR" sz="2000"/>
            </a:lvl8pPr>
            <a:lvl9pPr marL="3657600" indent="0">
              <a:buNone/>
              <a:defRPr lang="fr-FR" sz="2000"/>
            </a:lvl9pPr>
          </a:lstStyle>
          <a:p>
            <a:pPr rt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A30CC9-5F1C-933D-A4C9-7DCE2F039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fr-FR" sz="1600"/>
            </a:lvl1pPr>
            <a:lvl2pPr marL="457200" indent="0">
              <a:buNone/>
              <a:defRPr lang="fr-FR" sz="1400"/>
            </a:lvl2pPr>
            <a:lvl3pPr marL="914400" indent="0">
              <a:buNone/>
              <a:defRPr lang="fr-FR" sz="1200"/>
            </a:lvl3pPr>
            <a:lvl4pPr marL="1371600" indent="0">
              <a:buNone/>
              <a:defRPr lang="fr-FR" sz="1000"/>
            </a:lvl4pPr>
            <a:lvl5pPr marL="1828800" indent="0">
              <a:buNone/>
              <a:defRPr lang="fr-FR" sz="1000"/>
            </a:lvl5pPr>
            <a:lvl6pPr marL="2286000" indent="0">
              <a:buNone/>
              <a:defRPr lang="fr-FR" sz="1000"/>
            </a:lvl6pPr>
            <a:lvl7pPr marL="2743200" indent="0">
              <a:buNone/>
              <a:defRPr lang="fr-FR" sz="1000"/>
            </a:lvl7pPr>
            <a:lvl8pPr marL="3200400" indent="0">
              <a:buNone/>
              <a:defRPr lang="fr-FR" sz="1000"/>
            </a:lvl8pPr>
            <a:lvl9pPr marL="3657600" indent="0">
              <a:buNone/>
              <a:defRPr lang="fr-FR" sz="1000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4304BF9-EDC8-7868-84C1-6CCB690381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7FE0970-0DB3-2D10-BEAE-54A52070A1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FC668391-E0E0-74A5-F96F-B67ECAE86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1172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38912"/>
            <a:ext cx="8762246" cy="1325880"/>
          </a:xfrm>
        </p:spPr>
        <p:txBody>
          <a:bodyPr rtlCol="0"/>
          <a:lstStyle>
            <a:lvl1pPr>
              <a:defRPr lang="fr-FR" sz="66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8596636-128C-4D64-E63E-16619F5CD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892808"/>
            <a:ext cx="8659368" cy="749808"/>
          </a:xfrm>
          <a:solidFill>
            <a:schemeClr val="accent1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fr-FR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D5E065C5-B7CB-9146-3A7C-A6F39CA9B2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3880" y="1792224"/>
            <a:ext cx="960120" cy="9601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fr-FR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00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BD0306DB-B174-37A8-719D-C89F9EE118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891790"/>
            <a:ext cx="8659368" cy="749808"/>
          </a:xfrm>
          <a:solidFill>
            <a:schemeClr val="accent2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fr-FR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D80DBC95-A30E-E3C3-6A02-0DE7F6995B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3880" y="2784348"/>
            <a:ext cx="960120" cy="9601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fr-FR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00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CFF0762B-1AD3-943D-F4CC-9D5CF57405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3890772"/>
            <a:ext cx="8659368" cy="749808"/>
          </a:xfrm>
          <a:solidFill>
            <a:schemeClr val="accent4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fr-FR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51060427-2619-E83D-D977-65854C7AA3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3880" y="3776472"/>
            <a:ext cx="960120" cy="9601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fr-FR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00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8B28E366-646A-5633-0E0C-1BB99B27FD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4889754"/>
            <a:ext cx="8659368" cy="749808"/>
          </a:xfrm>
          <a:solidFill>
            <a:schemeClr val="tx1">
              <a:lumMod val="90000"/>
              <a:lumOff val="10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fr-FR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2A38A746-8D71-1D08-BD7B-347D1E5985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3880" y="4768596"/>
            <a:ext cx="960120" cy="960120"/>
          </a:xfrm>
          <a:prstGeom prst="ellipse">
            <a:avLst/>
          </a:prstGeom>
          <a:solidFill>
            <a:schemeClr val="tx2"/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fr-FR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00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CB500DDB-4549-EAE1-1AA8-DBD382D2B9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5888736"/>
            <a:ext cx="8659368" cy="749808"/>
          </a:xfrm>
          <a:solidFill>
            <a:schemeClr val="accent3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fr-FR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EC619F49-49DD-DF7B-37A0-6104FF3C2B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3880" y="5760720"/>
            <a:ext cx="960120" cy="96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fr-FR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16196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 hidden="1">
            <a:extLst>
              <a:ext uri="{FF2B5EF4-FFF2-40B4-BE49-F238E27FC236}">
                <a16:creationId xmlns:a16="http://schemas.microsoft.com/office/drawing/2014/main" id="{25EA7C35-FF1A-FBFD-05A2-718EB0D16B65}"/>
              </a:ext>
            </a:extLst>
          </p:cNvPr>
          <p:cNvSpPr/>
          <p:nvPr/>
        </p:nvSpPr>
        <p:spPr>
          <a:xfrm>
            <a:off x="233681" y="2011679"/>
            <a:ext cx="3195438" cy="3286867"/>
          </a:xfrm>
          <a:custGeom>
            <a:avLst/>
            <a:gdLst>
              <a:gd name="connsiteX0" fmla="*/ 2213 w 9357201"/>
              <a:gd name="connsiteY0" fmla="*/ -650 h 3276674"/>
              <a:gd name="connsiteX1" fmla="*/ 8009370 w 9357201"/>
              <a:gd name="connsiteY1" fmla="*/ -650 h 3276674"/>
              <a:gd name="connsiteX2" fmla="*/ 9359415 w 9357201"/>
              <a:gd name="connsiteY2" fmla="*/ 1355860 h 3276674"/>
              <a:gd name="connsiteX3" fmla="*/ 9359415 w 9357201"/>
              <a:gd name="connsiteY3" fmla="*/ 3276024 h 3276674"/>
              <a:gd name="connsiteX0" fmla="*/ 0 w 9357202"/>
              <a:gd name="connsiteY0" fmla="*/ 33 h 3276707"/>
              <a:gd name="connsiteX1" fmla="*/ 5765524 w 9357202"/>
              <a:gd name="connsiteY1" fmla="*/ 0 h 3276707"/>
              <a:gd name="connsiteX2" fmla="*/ 8007157 w 9357202"/>
              <a:gd name="connsiteY2" fmla="*/ 33 h 3276707"/>
              <a:gd name="connsiteX3" fmla="*/ 9357202 w 9357202"/>
              <a:gd name="connsiteY3" fmla="*/ 1356543 h 3276707"/>
              <a:gd name="connsiteX4" fmla="*/ 9357202 w 9357202"/>
              <a:gd name="connsiteY4" fmla="*/ 3276707 h 3276707"/>
              <a:gd name="connsiteX0" fmla="*/ 0 w 3591678"/>
              <a:gd name="connsiteY0" fmla="*/ 0 h 3276707"/>
              <a:gd name="connsiteX1" fmla="*/ 2241633 w 3591678"/>
              <a:gd name="connsiteY1" fmla="*/ 33 h 3276707"/>
              <a:gd name="connsiteX2" fmla="*/ 3591678 w 3591678"/>
              <a:gd name="connsiteY2" fmla="*/ 1356543 h 3276707"/>
              <a:gd name="connsiteX3" fmla="*/ 3591678 w 3591678"/>
              <a:gd name="connsiteY3" fmla="*/ 3276707 h 3276707"/>
              <a:gd name="connsiteX0" fmla="*/ 0 w 3408798"/>
              <a:gd name="connsiteY0" fmla="*/ 0 h 3276707"/>
              <a:gd name="connsiteX1" fmla="*/ 2058753 w 3408798"/>
              <a:gd name="connsiteY1" fmla="*/ 33 h 3276707"/>
              <a:gd name="connsiteX2" fmla="*/ 3408798 w 3408798"/>
              <a:gd name="connsiteY2" fmla="*/ 1356543 h 3276707"/>
              <a:gd name="connsiteX3" fmla="*/ 3408798 w 3408798"/>
              <a:gd name="connsiteY3" fmla="*/ 3276707 h 3276707"/>
              <a:gd name="connsiteX0" fmla="*/ 0 w 3225918"/>
              <a:gd name="connsiteY0" fmla="*/ 0 h 3286867"/>
              <a:gd name="connsiteX1" fmla="*/ 1875873 w 3225918"/>
              <a:gd name="connsiteY1" fmla="*/ 10193 h 3286867"/>
              <a:gd name="connsiteX2" fmla="*/ 3225918 w 3225918"/>
              <a:gd name="connsiteY2" fmla="*/ 1366703 h 3286867"/>
              <a:gd name="connsiteX3" fmla="*/ 3225918 w 3225918"/>
              <a:gd name="connsiteY3" fmla="*/ 3286867 h 3286867"/>
              <a:gd name="connsiteX0" fmla="*/ 0 w 3195438"/>
              <a:gd name="connsiteY0" fmla="*/ 0 h 3286867"/>
              <a:gd name="connsiteX1" fmla="*/ 1845393 w 3195438"/>
              <a:gd name="connsiteY1" fmla="*/ 10193 h 3286867"/>
              <a:gd name="connsiteX2" fmla="*/ 3195438 w 3195438"/>
              <a:gd name="connsiteY2" fmla="*/ 1366703 h 3286867"/>
              <a:gd name="connsiteX3" fmla="*/ 3195438 w 3195438"/>
              <a:gd name="connsiteY3" fmla="*/ 3286867 h 328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5438" h="3286867">
                <a:moveTo>
                  <a:pt x="0" y="0"/>
                </a:moveTo>
                <a:lnTo>
                  <a:pt x="1845393" y="10193"/>
                </a:lnTo>
                <a:cubicBezTo>
                  <a:pt x="2591000" y="10193"/>
                  <a:pt x="3195438" y="617523"/>
                  <a:pt x="3195438" y="1366703"/>
                </a:cubicBezTo>
                <a:lnTo>
                  <a:pt x="3195438" y="3286867"/>
                </a:lnTo>
              </a:path>
            </a:pathLst>
          </a:custGeom>
          <a:noFill/>
          <a:ln w="510466" cap="sq">
            <a:solidFill>
              <a:srgbClr val="00AA59"/>
            </a:solidFill>
            <a:prstDash val="solid"/>
            <a:round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24" name="Freeform: Shape 23" hidden="1">
            <a:extLst>
              <a:ext uri="{FF2B5EF4-FFF2-40B4-BE49-F238E27FC236}">
                <a16:creationId xmlns:a16="http://schemas.microsoft.com/office/drawing/2014/main" id="{B09E8213-E4A1-3E30-9198-8B68ABEE82B8}"/>
              </a:ext>
            </a:extLst>
          </p:cNvPr>
          <p:cNvSpPr/>
          <p:nvPr/>
        </p:nvSpPr>
        <p:spPr>
          <a:xfrm>
            <a:off x="3429117" y="4725899"/>
            <a:ext cx="8510941" cy="1366196"/>
          </a:xfrm>
          <a:custGeom>
            <a:avLst/>
            <a:gdLst>
              <a:gd name="connsiteX0" fmla="*/ 10980107 w 10977893"/>
              <a:gd name="connsiteY0" fmla="*/ -650 h 1365979"/>
              <a:gd name="connsiteX1" fmla="*/ 10980107 w 10977893"/>
              <a:gd name="connsiteY1" fmla="*/ 789104 h 1365979"/>
              <a:gd name="connsiteX2" fmla="*/ 10357989 w 10977893"/>
              <a:gd name="connsiteY2" fmla="*/ 1365329 h 1365979"/>
              <a:gd name="connsiteX3" fmla="*/ 624331 w 10977893"/>
              <a:gd name="connsiteY3" fmla="*/ 1365329 h 1365979"/>
              <a:gd name="connsiteX4" fmla="*/ 2213 w 10977893"/>
              <a:gd name="connsiteY4" fmla="*/ 789104 h 1365979"/>
              <a:gd name="connsiteX5" fmla="*/ 2213 w 10977893"/>
              <a:gd name="connsiteY5" fmla="*/ -650 h 1365979"/>
              <a:gd name="connsiteX0" fmla="*/ 10977894 w 10977894"/>
              <a:gd name="connsiteY0" fmla="*/ 0 h 1365979"/>
              <a:gd name="connsiteX1" fmla="*/ 10977894 w 10977894"/>
              <a:gd name="connsiteY1" fmla="*/ 789754 h 1365979"/>
              <a:gd name="connsiteX2" fmla="*/ 10355776 w 10977894"/>
              <a:gd name="connsiteY2" fmla="*/ 1365979 h 1365979"/>
              <a:gd name="connsiteX3" fmla="*/ 8724301 w 10977894"/>
              <a:gd name="connsiteY3" fmla="*/ 1362386 h 1365979"/>
              <a:gd name="connsiteX4" fmla="*/ 622118 w 10977894"/>
              <a:gd name="connsiteY4" fmla="*/ 1365979 h 1365979"/>
              <a:gd name="connsiteX5" fmla="*/ 0 w 10977894"/>
              <a:gd name="connsiteY5" fmla="*/ 789754 h 1365979"/>
              <a:gd name="connsiteX6" fmla="*/ 0 w 10977894"/>
              <a:gd name="connsiteY6" fmla="*/ 0 h 1365979"/>
              <a:gd name="connsiteX0" fmla="*/ 10977894 w 10977894"/>
              <a:gd name="connsiteY0" fmla="*/ 789754 h 1365979"/>
              <a:gd name="connsiteX1" fmla="*/ 10355776 w 10977894"/>
              <a:gd name="connsiteY1" fmla="*/ 1365979 h 1365979"/>
              <a:gd name="connsiteX2" fmla="*/ 8724301 w 10977894"/>
              <a:gd name="connsiteY2" fmla="*/ 1362386 h 1365979"/>
              <a:gd name="connsiteX3" fmla="*/ 622118 w 10977894"/>
              <a:gd name="connsiteY3" fmla="*/ 1365979 h 1365979"/>
              <a:gd name="connsiteX4" fmla="*/ 0 w 10977894"/>
              <a:gd name="connsiteY4" fmla="*/ 789754 h 1365979"/>
              <a:gd name="connsiteX5" fmla="*/ 0 w 10977894"/>
              <a:gd name="connsiteY5" fmla="*/ 0 h 1365979"/>
              <a:gd name="connsiteX0" fmla="*/ 10355776 w 10355776"/>
              <a:gd name="connsiteY0" fmla="*/ 1365979 h 1365979"/>
              <a:gd name="connsiteX1" fmla="*/ 8724301 w 10355776"/>
              <a:gd name="connsiteY1" fmla="*/ 1362386 h 1365979"/>
              <a:gd name="connsiteX2" fmla="*/ 622118 w 10355776"/>
              <a:gd name="connsiteY2" fmla="*/ 1365979 h 1365979"/>
              <a:gd name="connsiteX3" fmla="*/ 0 w 10355776"/>
              <a:gd name="connsiteY3" fmla="*/ 789754 h 1365979"/>
              <a:gd name="connsiteX4" fmla="*/ 0 w 10355776"/>
              <a:gd name="connsiteY4" fmla="*/ 0 h 1365979"/>
              <a:gd name="connsiteX0" fmla="*/ 8724301 w 8724301"/>
              <a:gd name="connsiteY0" fmla="*/ 1362386 h 1365979"/>
              <a:gd name="connsiteX1" fmla="*/ 622118 w 8724301"/>
              <a:gd name="connsiteY1" fmla="*/ 1365979 h 1365979"/>
              <a:gd name="connsiteX2" fmla="*/ 0 w 8724301"/>
              <a:gd name="connsiteY2" fmla="*/ 789754 h 1365979"/>
              <a:gd name="connsiteX3" fmla="*/ 0 w 8724301"/>
              <a:gd name="connsiteY3" fmla="*/ 0 h 1365979"/>
              <a:gd name="connsiteX0" fmla="*/ 8510941 w 8510941"/>
              <a:gd name="connsiteY0" fmla="*/ 1366196 h 1366196"/>
              <a:gd name="connsiteX1" fmla="*/ 622118 w 8510941"/>
              <a:gd name="connsiteY1" fmla="*/ 1365979 h 1366196"/>
              <a:gd name="connsiteX2" fmla="*/ 0 w 8510941"/>
              <a:gd name="connsiteY2" fmla="*/ 789754 h 1366196"/>
              <a:gd name="connsiteX3" fmla="*/ 0 w 8510941"/>
              <a:gd name="connsiteY3" fmla="*/ 0 h 136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0941" h="1366196">
                <a:moveTo>
                  <a:pt x="8510941" y="1366196"/>
                </a:moveTo>
                <a:lnTo>
                  <a:pt x="622118" y="1365979"/>
                </a:lnTo>
                <a:cubicBezTo>
                  <a:pt x="278520" y="1365979"/>
                  <a:pt x="0" y="1107979"/>
                  <a:pt x="0" y="789754"/>
                </a:cubicBezTo>
                <a:lnTo>
                  <a:pt x="0" y="0"/>
                </a:lnTo>
              </a:path>
            </a:pathLst>
          </a:custGeom>
          <a:noFill/>
          <a:ln w="510466" cap="sq">
            <a:solidFill>
              <a:srgbClr val="00AA59"/>
            </a:solidFill>
            <a:prstDash val="solid"/>
            <a:round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pic>
        <p:nvPicPr>
          <p:cNvPr id="11" name="Graphisme 10">
            <a:extLst>
              <a:ext uri="{FF2B5EF4-FFF2-40B4-BE49-F238E27FC236}">
                <a16:creationId xmlns:a16="http://schemas.microsoft.com/office/drawing/2014/main" id="{A67CFF6C-EDBA-8B95-5C93-0B4BB5939B82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9507" r="12032"/>
          <a:stretch/>
        </p:blipFill>
        <p:spPr>
          <a:xfrm>
            <a:off x="0" y="1779373"/>
            <a:ext cx="12192000" cy="4583992"/>
          </a:xfrm>
          <a:custGeom>
            <a:avLst/>
            <a:gdLst>
              <a:gd name="connsiteX0" fmla="*/ 0 w 12192000"/>
              <a:gd name="connsiteY0" fmla="*/ 0 h 4583992"/>
              <a:gd name="connsiteX1" fmla="*/ 12192000 w 12192000"/>
              <a:gd name="connsiteY1" fmla="*/ 0 h 4583992"/>
              <a:gd name="connsiteX2" fmla="*/ 12192000 w 12192000"/>
              <a:gd name="connsiteY2" fmla="*/ 2190264 h 4583992"/>
              <a:gd name="connsiteX3" fmla="*/ 12187938 w 12192000"/>
              <a:gd name="connsiteY3" fmla="*/ 2190264 h 4583992"/>
              <a:gd name="connsiteX4" fmla="*/ 12187938 w 12192000"/>
              <a:gd name="connsiteY4" fmla="*/ 4583992 h 4583992"/>
              <a:gd name="connsiteX5" fmla="*/ 0 w 12192000"/>
              <a:gd name="connsiteY5" fmla="*/ 4583992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583992">
                <a:moveTo>
                  <a:pt x="0" y="0"/>
                </a:moveTo>
                <a:lnTo>
                  <a:pt x="12192000" y="0"/>
                </a:lnTo>
                <a:lnTo>
                  <a:pt x="12192000" y="2190264"/>
                </a:lnTo>
                <a:lnTo>
                  <a:pt x="12187938" y="2190264"/>
                </a:lnTo>
                <a:lnTo>
                  <a:pt x="12187938" y="4583992"/>
                </a:lnTo>
                <a:lnTo>
                  <a:pt x="0" y="4583992"/>
                </a:lnTo>
                <a:close/>
              </a:path>
            </a:pathLst>
          </a:custGeom>
        </p:spPr>
      </p:pic>
      <p:sp>
        <p:nvSpPr>
          <p:cNvPr id="18" name="Ovale 17">
            <a:extLst>
              <a:ext uri="{FF2B5EF4-FFF2-40B4-BE49-F238E27FC236}">
                <a16:creationId xmlns:a16="http://schemas.microsoft.com/office/drawing/2014/main" id="{1FEFD686-81C7-A517-F1C0-0C3D3EF340F2}"/>
              </a:ext>
            </a:extLst>
          </p:cNvPr>
          <p:cNvSpPr/>
          <p:nvPr/>
        </p:nvSpPr>
        <p:spPr>
          <a:xfrm>
            <a:off x="767250" y="3628115"/>
            <a:ext cx="1628275" cy="1628275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4"/>
              </a:solidFill>
            </a:endParaRPr>
          </a:p>
        </p:txBody>
      </p:sp>
      <p:pic>
        <p:nvPicPr>
          <p:cNvPr id="10" name="Graphisme 9">
            <a:extLst>
              <a:ext uri="{FF2B5EF4-FFF2-40B4-BE49-F238E27FC236}">
                <a16:creationId xmlns:a16="http://schemas.microsoft.com/office/drawing/2014/main" id="{6032612E-888F-3F52-2DF9-1A7FC1C338A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72707"/>
          <a:stretch>
            <a:fillRect/>
          </a:stretch>
        </p:blipFill>
        <p:spPr>
          <a:xfrm>
            <a:off x="5315713" y="5020135"/>
            <a:ext cx="6718341" cy="1871772"/>
          </a:xfrm>
          <a:custGeom>
            <a:avLst/>
            <a:gdLst>
              <a:gd name="connsiteX0" fmla="*/ 0 w 6718341"/>
              <a:gd name="connsiteY0" fmla="*/ 0 h 1871772"/>
              <a:gd name="connsiteX1" fmla="*/ 6718341 w 6718341"/>
              <a:gd name="connsiteY1" fmla="*/ 0 h 1871772"/>
              <a:gd name="connsiteX2" fmla="*/ 6718341 w 6718341"/>
              <a:gd name="connsiteY2" fmla="*/ 1871772 h 1871772"/>
              <a:gd name="connsiteX3" fmla="*/ 0 w 6718341"/>
              <a:gd name="connsiteY3" fmla="*/ 1871772 h 187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341" h="1871772">
                <a:moveTo>
                  <a:pt x="0" y="0"/>
                </a:moveTo>
                <a:lnTo>
                  <a:pt x="6718341" y="0"/>
                </a:lnTo>
                <a:lnTo>
                  <a:pt x="6718341" y="1871772"/>
                </a:lnTo>
                <a:lnTo>
                  <a:pt x="0" y="1871772"/>
                </a:lnTo>
                <a:close/>
              </a:path>
            </a:pathLst>
          </a:custGeom>
        </p:spPr>
      </p:pic>
      <p:sp>
        <p:nvSpPr>
          <p:cNvPr id="12" name="Ovale 11">
            <a:extLst>
              <a:ext uri="{FF2B5EF4-FFF2-40B4-BE49-F238E27FC236}">
                <a16:creationId xmlns:a16="http://schemas.microsoft.com/office/drawing/2014/main" id="{3CA6479C-DB58-C182-DA46-646A89A79A6F}"/>
              </a:ext>
            </a:extLst>
          </p:cNvPr>
          <p:cNvSpPr/>
          <p:nvPr/>
        </p:nvSpPr>
        <p:spPr>
          <a:xfrm>
            <a:off x="11469607" y="5904458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940F0BF7-907A-B0C3-5845-78EDA851891C}"/>
              </a:ext>
            </a:extLst>
          </p:cNvPr>
          <p:cNvSpPr/>
          <p:nvPr/>
        </p:nvSpPr>
        <p:spPr>
          <a:xfrm>
            <a:off x="3000866" y="2411479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pic>
        <p:nvPicPr>
          <p:cNvPr id="16" name="Graphique 15">
            <a:extLst>
              <a:ext uri="{FF2B5EF4-FFF2-40B4-BE49-F238E27FC236}">
                <a16:creationId xmlns:a16="http://schemas.microsoft.com/office/drawing/2014/main" id="{5D287EAB-26E8-C8AF-6CB0-D37B7CB370E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4165" t="77500"/>
          <a:stretch>
            <a:fillRect/>
          </a:stretch>
        </p:blipFill>
        <p:spPr>
          <a:xfrm flipH="1">
            <a:off x="7732665" y="0"/>
            <a:ext cx="4459335" cy="1543022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EF5323F-6D74-29FA-F04C-027DF2809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744" y="2304288"/>
            <a:ext cx="5513832" cy="2432304"/>
          </a:xfrm>
        </p:spPr>
        <p:txBody>
          <a:bodyPr rtlCol="0" anchor="t">
            <a:noAutofit/>
          </a:bodyPr>
          <a:lstStyle>
            <a:lvl1pPr>
              <a:defRPr lang="fr-FR" sz="66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2744" y="1885193"/>
            <a:ext cx="5943600" cy="411480"/>
          </a:xfrm>
        </p:spPr>
        <p:txBody>
          <a:bodyPr rtlCol="0"/>
          <a:lstStyle>
            <a:lvl1pPr marL="0" indent="0">
              <a:buNone/>
              <a:defRPr lang="fr-FR" sz="2400">
                <a:solidFill>
                  <a:schemeClr val="tx1"/>
                </a:solidFill>
              </a:defRPr>
            </a:lvl1pPr>
            <a:lvl2pPr marL="457200" indent="0">
              <a:buNone/>
              <a:defRPr lang="fr-F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276109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–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336" y="722376"/>
            <a:ext cx="8870656" cy="764982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404872"/>
            <a:ext cx="10716768" cy="3630168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F33A32FC-3A65-2B5F-2625-0FE903CD37D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7DFD42C5-F2A8-2017-93FA-4A8F8A7CB7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16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–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sme 38">
            <a:extLst>
              <a:ext uri="{FF2B5EF4-FFF2-40B4-BE49-F238E27FC236}">
                <a16:creationId xmlns:a16="http://schemas.microsoft.com/office/drawing/2014/main" id="{0FA7F5A0-ECAD-A574-6649-C5480187061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26427" r="82873"/>
          <a:stretch>
            <a:fillRect/>
          </a:stretch>
        </p:blipFill>
        <p:spPr>
          <a:xfrm>
            <a:off x="9233628" y="1"/>
            <a:ext cx="2958372" cy="6105105"/>
          </a:xfrm>
          <a:custGeom>
            <a:avLst/>
            <a:gdLst>
              <a:gd name="connsiteX0" fmla="*/ 0 w 2958372"/>
              <a:gd name="connsiteY0" fmla="*/ 0 h 6105105"/>
              <a:gd name="connsiteX1" fmla="*/ 2958372 w 2958372"/>
              <a:gd name="connsiteY1" fmla="*/ 0 h 6105105"/>
              <a:gd name="connsiteX2" fmla="*/ 2958372 w 2958372"/>
              <a:gd name="connsiteY2" fmla="*/ 6105105 h 6105105"/>
              <a:gd name="connsiteX3" fmla="*/ 0 w 2958372"/>
              <a:gd name="connsiteY3" fmla="*/ 6105105 h 610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8372" h="6105105">
                <a:moveTo>
                  <a:pt x="0" y="0"/>
                </a:moveTo>
                <a:lnTo>
                  <a:pt x="2958372" y="0"/>
                </a:lnTo>
                <a:lnTo>
                  <a:pt x="2958372" y="6105105"/>
                </a:lnTo>
                <a:lnTo>
                  <a:pt x="0" y="6105105"/>
                </a:lnTo>
                <a:close/>
              </a:path>
            </a:pathLst>
          </a:cu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8CD520B-B465-7A6D-37C4-8A060446902D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4C4684B3-A8D3-6A9A-C264-95DFAD1C3FCE}"/>
              </a:ext>
            </a:extLst>
          </p:cNvPr>
          <p:cNvSpPr/>
          <p:nvPr/>
        </p:nvSpPr>
        <p:spPr>
          <a:xfrm>
            <a:off x="9300014" y="263397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336" y="722376"/>
            <a:ext cx="8870656" cy="764982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221992"/>
            <a:ext cx="8284464" cy="3986784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1E68FE-16F1-5C98-AEF6-0EAB9EA632CA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40" name="Espace réservé du pied de page 39">
            <a:extLst>
              <a:ext uri="{FF2B5EF4-FFF2-40B4-BE49-F238E27FC236}">
                <a16:creationId xmlns:a16="http://schemas.microsoft.com/office/drawing/2014/main" id="{8727F01E-45EF-F70F-2A04-1EA69A24634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1" name="Espace réservé du numéro de diapositive 40">
            <a:extLst>
              <a:ext uri="{FF2B5EF4-FFF2-40B4-BE49-F238E27FC236}">
                <a16:creationId xmlns:a16="http://schemas.microsoft.com/office/drawing/2014/main" id="{C388A650-32E8-11EC-26EE-D260D1953D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13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raphisme 76">
            <a:extLst>
              <a:ext uri="{FF2B5EF4-FFF2-40B4-BE49-F238E27FC236}">
                <a16:creationId xmlns:a16="http://schemas.microsoft.com/office/drawing/2014/main" id="{527CC80A-3410-5824-B06B-C4176A6BF4B0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0145" t="-169" r="45423" b="28675"/>
          <a:stretch/>
        </p:blipFill>
        <p:spPr>
          <a:xfrm>
            <a:off x="-1" y="3467101"/>
            <a:ext cx="12192001" cy="3390899"/>
          </a:xfrm>
          <a:custGeom>
            <a:avLst/>
            <a:gdLst>
              <a:gd name="connsiteX0" fmla="*/ 0 w 12192001"/>
              <a:gd name="connsiteY0" fmla="*/ 0 h 3390899"/>
              <a:gd name="connsiteX1" fmla="*/ 12192001 w 12192001"/>
              <a:gd name="connsiteY1" fmla="*/ 0 h 3390899"/>
              <a:gd name="connsiteX2" fmla="*/ 12192001 w 12192001"/>
              <a:gd name="connsiteY2" fmla="*/ 2324100 h 3390899"/>
              <a:gd name="connsiteX3" fmla="*/ 12192001 w 12192001"/>
              <a:gd name="connsiteY3" fmla="*/ 3390899 h 3390899"/>
              <a:gd name="connsiteX4" fmla="*/ 0 w 12192001"/>
              <a:gd name="connsiteY4" fmla="*/ 3390899 h 339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390899">
                <a:moveTo>
                  <a:pt x="0" y="0"/>
                </a:moveTo>
                <a:lnTo>
                  <a:pt x="12192001" y="0"/>
                </a:lnTo>
                <a:lnTo>
                  <a:pt x="12192001" y="2324100"/>
                </a:lnTo>
                <a:lnTo>
                  <a:pt x="12192001" y="3390899"/>
                </a:lnTo>
                <a:lnTo>
                  <a:pt x="0" y="3390899"/>
                </a:lnTo>
                <a:close/>
              </a:path>
            </a:pathLst>
          </a:custGeom>
        </p:spPr>
      </p:pic>
      <p:sp>
        <p:nvSpPr>
          <p:cNvPr id="53" name="Titre 1">
            <a:extLst>
              <a:ext uri="{FF2B5EF4-FFF2-40B4-BE49-F238E27FC236}">
                <a16:creationId xmlns:a16="http://schemas.microsoft.com/office/drawing/2014/main" id="{CB607447-86F1-863F-176B-E0B78D24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16152"/>
            <a:ext cx="8951976" cy="3191256"/>
          </a:xfrm>
        </p:spPr>
        <p:txBody>
          <a:bodyPr rtlCol="0" anchor="t">
            <a:noAutofit/>
          </a:bodyPr>
          <a:lstStyle>
            <a:lvl1pPr>
              <a:defRPr lang="fr-FR" sz="55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67" name="Graphisme 12">
            <a:extLst>
              <a:ext uri="{FF2B5EF4-FFF2-40B4-BE49-F238E27FC236}">
                <a16:creationId xmlns:a16="http://schemas.microsoft.com/office/drawing/2014/main" id="{E5105AB7-2E65-757B-FF2B-CFE19C5C87B7}"/>
              </a:ext>
            </a:extLst>
          </p:cNvPr>
          <p:cNvSpPr/>
          <p:nvPr userDrawn="1"/>
        </p:nvSpPr>
        <p:spPr>
          <a:xfrm rot="5400000" flipV="1">
            <a:off x="8634864" y="3426822"/>
            <a:ext cx="6355080" cy="2810"/>
          </a:xfrm>
          <a:custGeom>
            <a:avLst/>
            <a:gdLst>
              <a:gd name="connsiteX0" fmla="*/ 13912003 w 13911910"/>
              <a:gd name="connsiteY0" fmla="*/ 95 h 2810"/>
              <a:gd name="connsiteX1" fmla="*/ 93 w 13911910"/>
              <a:gd name="connsiteY1" fmla="*/ 95 h 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11910" h="2810">
                <a:moveTo>
                  <a:pt x="13912003" y="95"/>
                </a:moveTo>
                <a:lnTo>
                  <a:pt x="93" y="95"/>
                </a:lnTo>
              </a:path>
            </a:pathLst>
          </a:custGeom>
          <a:noFill/>
          <a:ln w="508812" cap="sq">
            <a:solidFill>
              <a:schemeClr val="accent3">
                <a:alpha val="84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59" name="Graphisme 12">
            <a:extLst>
              <a:ext uri="{FF2B5EF4-FFF2-40B4-BE49-F238E27FC236}">
                <a16:creationId xmlns:a16="http://schemas.microsoft.com/office/drawing/2014/main" id="{ECA42036-662E-03F7-941F-EDA42BEA5EDE}"/>
              </a:ext>
            </a:extLst>
          </p:cNvPr>
          <p:cNvSpPr/>
          <p:nvPr userDrawn="1"/>
        </p:nvSpPr>
        <p:spPr>
          <a:xfrm rot="5400000" flipV="1">
            <a:off x="7913504" y="3426822"/>
            <a:ext cx="6355080" cy="2810"/>
          </a:xfrm>
          <a:custGeom>
            <a:avLst/>
            <a:gdLst>
              <a:gd name="connsiteX0" fmla="*/ 13912003 w 13911910"/>
              <a:gd name="connsiteY0" fmla="*/ 95 h 2810"/>
              <a:gd name="connsiteX1" fmla="*/ 93 w 13911910"/>
              <a:gd name="connsiteY1" fmla="*/ 95 h 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11910" h="2810">
                <a:moveTo>
                  <a:pt x="13912003" y="95"/>
                </a:moveTo>
                <a:lnTo>
                  <a:pt x="93" y="95"/>
                </a:lnTo>
              </a:path>
            </a:pathLst>
          </a:custGeom>
          <a:noFill/>
          <a:ln w="508812" cap="sq">
            <a:solidFill>
              <a:schemeClr val="accent3">
                <a:alpha val="84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9" name="Forme libre 47">
            <a:extLst>
              <a:ext uri="{FF2B5EF4-FFF2-40B4-BE49-F238E27FC236}">
                <a16:creationId xmlns:a16="http://schemas.microsoft.com/office/drawing/2014/main" id="{B90A79D3-C4F3-1056-F590-BFED7F28BC72}"/>
              </a:ext>
            </a:extLst>
          </p:cNvPr>
          <p:cNvSpPr/>
          <p:nvPr/>
        </p:nvSpPr>
        <p:spPr>
          <a:xfrm>
            <a:off x="685799" y="5342013"/>
            <a:ext cx="2157098" cy="1515987"/>
          </a:xfrm>
          <a:custGeom>
            <a:avLst/>
            <a:gdLst>
              <a:gd name="connsiteX0" fmla="*/ 1078549 w 2157098"/>
              <a:gd name="connsiteY0" fmla="*/ 0 h 1515987"/>
              <a:gd name="connsiteX1" fmla="*/ 2157098 w 2157098"/>
              <a:gd name="connsiteY1" fmla="*/ 1078549 h 1515987"/>
              <a:gd name="connsiteX2" fmla="*/ 2072340 w 2157098"/>
              <a:gd name="connsiteY2" fmla="*/ 1498369 h 1515987"/>
              <a:gd name="connsiteX3" fmla="*/ 2062778 w 2157098"/>
              <a:gd name="connsiteY3" fmla="*/ 1515987 h 1515987"/>
              <a:gd name="connsiteX4" fmla="*/ 94321 w 2157098"/>
              <a:gd name="connsiteY4" fmla="*/ 1515987 h 1515987"/>
              <a:gd name="connsiteX5" fmla="*/ 84758 w 2157098"/>
              <a:gd name="connsiteY5" fmla="*/ 1498369 h 1515987"/>
              <a:gd name="connsiteX6" fmla="*/ 0 w 2157098"/>
              <a:gd name="connsiteY6" fmla="*/ 1078549 h 1515987"/>
              <a:gd name="connsiteX7" fmla="*/ 1078549 w 2157098"/>
              <a:gd name="connsiteY7" fmla="*/ 0 h 151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515987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0" y="1498369"/>
                </a:cubicBezTo>
                <a:lnTo>
                  <a:pt x="2062778" y="1515987"/>
                </a:lnTo>
                <a:lnTo>
                  <a:pt x="94321" y="1515987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31FFE4B3-23C8-22B1-E231-C5753166B687}"/>
              </a:ext>
            </a:extLst>
          </p:cNvPr>
          <p:cNvSpPr/>
          <p:nvPr/>
        </p:nvSpPr>
        <p:spPr>
          <a:xfrm>
            <a:off x="10905848" y="106306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pic>
        <p:nvPicPr>
          <p:cNvPr id="26" name="Graphisme 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4581144"/>
            <a:ext cx="6510528" cy="365760"/>
          </a:xfrm>
        </p:spPr>
        <p:txBody>
          <a:bodyPr rtlCol="0">
            <a:normAutofit/>
          </a:bodyPr>
          <a:lstStyle>
            <a:lvl1pPr marL="0" indent="0">
              <a:buNone/>
              <a:defRPr lang="fr-FR" sz="1800">
                <a:solidFill>
                  <a:schemeClr val="tx1"/>
                </a:solidFill>
              </a:defRPr>
            </a:lvl1pPr>
            <a:lvl2pPr marL="457200" indent="0">
              <a:buNone/>
              <a:defRPr lang="fr-F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79" name="Ovale 78">
            <a:extLst>
              <a:ext uri="{FF2B5EF4-FFF2-40B4-BE49-F238E27FC236}">
                <a16:creationId xmlns:a16="http://schemas.microsoft.com/office/drawing/2014/main" id="{76D8E3E3-8A4C-591F-3DAB-1D6E46AA4DB9}"/>
              </a:ext>
            </a:extLst>
          </p:cNvPr>
          <p:cNvSpPr/>
          <p:nvPr userDrawn="1"/>
        </p:nvSpPr>
        <p:spPr>
          <a:xfrm>
            <a:off x="11626517" y="106306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26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Équipe –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sme 7">
            <a:extLst>
              <a:ext uri="{FF2B5EF4-FFF2-40B4-BE49-F238E27FC236}">
                <a16:creationId xmlns:a16="http://schemas.microsoft.com/office/drawing/2014/main" id="{4EA91DE6-3A10-8EDA-34AB-D931B1792C5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38116"/>
          <a:stretch>
            <a:fillRect/>
          </a:stretch>
        </p:blipFill>
        <p:spPr>
          <a:xfrm rot="5400000" flipH="1">
            <a:off x="9476084" y="1778851"/>
            <a:ext cx="4393983" cy="773351"/>
          </a:xfrm>
          <a:custGeom>
            <a:avLst/>
            <a:gdLst>
              <a:gd name="connsiteX0" fmla="*/ 4393983 w 4393983"/>
              <a:gd name="connsiteY0" fmla="*/ 773351 h 773351"/>
              <a:gd name="connsiteX1" fmla="*/ 4393983 w 4393983"/>
              <a:gd name="connsiteY1" fmla="*/ 0 h 773351"/>
              <a:gd name="connsiteX2" fmla="*/ 0 w 4393983"/>
              <a:gd name="connsiteY2" fmla="*/ 0 h 773351"/>
              <a:gd name="connsiteX3" fmla="*/ 0 w 4393983"/>
              <a:gd name="connsiteY3" fmla="*/ 773351 h 7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3983" h="773351">
                <a:moveTo>
                  <a:pt x="4393983" y="773351"/>
                </a:moveTo>
                <a:lnTo>
                  <a:pt x="4393983" y="0"/>
                </a:lnTo>
                <a:lnTo>
                  <a:pt x="0" y="0"/>
                </a:lnTo>
                <a:lnTo>
                  <a:pt x="0" y="773351"/>
                </a:lnTo>
                <a:close/>
              </a:path>
            </a:pathLst>
          </a:cu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6608174-ED17-1D4B-48DF-EA532646C797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75" name="Titre 74">
            <a:extLst>
              <a:ext uri="{FF2B5EF4-FFF2-40B4-BE49-F238E27FC236}">
                <a16:creationId xmlns:a16="http://schemas.microsoft.com/office/drawing/2014/main" id="{45C7CFA5-6EFF-944C-B5AF-96795687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41AE0A6-2671-E79C-548D-3AA4D5D9CB11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42152D0E-B03D-CC17-D0CC-650AE3953FCF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raphisme 82">
            <a:extLst>
              <a:ext uri="{FF2B5EF4-FFF2-40B4-BE49-F238E27FC236}">
                <a16:creationId xmlns:a16="http://schemas.microsoft.com/office/drawing/2014/main" id="{65438DF6-6622-6EE4-F01A-D199CAE96D9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9712EE3B-E131-C405-FCA7-8263094DF01B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sme 10">
            <a:extLst>
              <a:ext uri="{FF2B5EF4-FFF2-40B4-BE49-F238E27FC236}">
                <a16:creationId xmlns:a16="http://schemas.microsoft.com/office/drawing/2014/main" id="{3A3CEC7E-9097-B8E8-85C0-CDDB2AE614D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0956"/>
          <a:stretch>
            <a:fillRect/>
          </a:stretch>
        </p:blipFill>
        <p:spPr>
          <a:xfrm>
            <a:off x="6471911" y="2707661"/>
            <a:ext cx="5744279" cy="766881"/>
          </a:xfrm>
          <a:custGeom>
            <a:avLst/>
            <a:gdLst>
              <a:gd name="connsiteX0" fmla="*/ 0 w 5744279"/>
              <a:gd name="connsiteY0" fmla="*/ 0 h 766881"/>
              <a:gd name="connsiteX1" fmla="*/ 5744279 w 5744279"/>
              <a:gd name="connsiteY1" fmla="*/ 0 h 766881"/>
              <a:gd name="connsiteX2" fmla="*/ 5744279 w 5744279"/>
              <a:gd name="connsiteY2" fmla="*/ 766881 h 766881"/>
              <a:gd name="connsiteX3" fmla="*/ 0 w 5744279"/>
              <a:gd name="connsiteY3" fmla="*/ 766881 h 7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4279" h="766881">
                <a:moveTo>
                  <a:pt x="0" y="0"/>
                </a:moveTo>
                <a:lnTo>
                  <a:pt x="5744279" y="0"/>
                </a:lnTo>
                <a:lnTo>
                  <a:pt x="5744279" y="766881"/>
                </a:lnTo>
                <a:lnTo>
                  <a:pt x="0" y="766881"/>
                </a:lnTo>
                <a:close/>
              </a:path>
            </a:pathLst>
          </a:custGeom>
        </p:spPr>
      </p:pic>
      <p:pic>
        <p:nvPicPr>
          <p:cNvPr id="13" name="Graphisme 12">
            <a:extLst>
              <a:ext uri="{FF2B5EF4-FFF2-40B4-BE49-F238E27FC236}">
                <a16:creationId xmlns:a16="http://schemas.microsoft.com/office/drawing/2014/main" id="{96DCF26E-2BB7-CA60-73C4-CC02E6B54E8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5255"/>
          <a:stretch>
            <a:fillRect/>
          </a:stretch>
        </p:blipFill>
        <p:spPr>
          <a:xfrm>
            <a:off x="-50829" y="2707661"/>
            <a:ext cx="5240777" cy="766881"/>
          </a:xfrm>
          <a:custGeom>
            <a:avLst/>
            <a:gdLst>
              <a:gd name="connsiteX0" fmla="*/ 0 w 5240777"/>
              <a:gd name="connsiteY0" fmla="*/ 0 h 766881"/>
              <a:gd name="connsiteX1" fmla="*/ 5240777 w 5240777"/>
              <a:gd name="connsiteY1" fmla="*/ 0 h 766881"/>
              <a:gd name="connsiteX2" fmla="*/ 5240777 w 5240777"/>
              <a:gd name="connsiteY2" fmla="*/ 766881 h 766881"/>
              <a:gd name="connsiteX3" fmla="*/ 0 w 5240777"/>
              <a:gd name="connsiteY3" fmla="*/ 766881 h 7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0777" h="766881">
                <a:moveTo>
                  <a:pt x="0" y="0"/>
                </a:moveTo>
                <a:lnTo>
                  <a:pt x="5240777" y="0"/>
                </a:lnTo>
                <a:lnTo>
                  <a:pt x="5240777" y="766881"/>
                </a:lnTo>
                <a:lnTo>
                  <a:pt x="0" y="766881"/>
                </a:lnTo>
                <a:close/>
              </a:path>
            </a:pathLst>
          </a:cu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70074BFB-1FF4-E27D-E273-B30A1A926B24}"/>
              </a:ext>
            </a:extLst>
          </p:cNvPr>
          <p:cNvSpPr/>
          <p:nvPr userDrawn="1"/>
        </p:nvSpPr>
        <p:spPr>
          <a:xfrm>
            <a:off x="4032611" y="2039801"/>
            <a:ext cx="1989036" cy="19890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B714380A-B062-A581-202E-A9250F901047}"/>
              </a:ext>
            </a:extLst>
          </p:cNvPr>
          <p:cNvSpPr/>
          <p:nvPr userDrawn="1"/>
        </p:nvSpPr>
        <p:spPr>
          <a:xfrm>
            <a:off x="6170354" y="2039801"/>
            <a:ext cx="1989036" cy="19890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172440E0-AFFD-74CD-6BF4-1208AAECF546}"/>
              </a:ext>
            </a:extLst>
          </p:cNvPr>
          <p:cNvSpPr/>
          <p:nvPr userDrawn="1"/>
        </p:nvSpPr>
        <p:spPr>
          <a:xfrm>
            <a:off x="6170354" y="4362518"/>
            <a:ext cx="1989036" cy="19890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9DF24E9A-60F5-6DAB-FE7A-37F79F6F9AA9}"/>
              </a:ext>
            </a:extLst>
          </p:cNvPr>
          <p:cNvSpPr/>
          <p:nvPr userDrawn="1"/>
        </p:nvSpPr>
        <p:spPr>
          <a:xfrm>
            <a:off x="4032612" y="4362518"/>
            <a:ext cx="1989036" cy="19890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23" name="Forme libre 16">
            <a:extLst>
              <a:ext uri="{FF2B5EF4-FFF2-40B4-BE49-F238E27FC236}">
                <a16:creationId xmlns:a16="http://schemas.microsoft.com/office/drawing/2014/main" id="{E4234E63-55EE-8BC8-D5B8-C9346AA39037}"/>
              </a:ext>
            </a:extLst>
          </p:cNvPr>
          <p:cNvSpPr/>
          <p:nvPr userDrawn="1"/>
        </p:nvSpPr>
        <p:spPr>
          <a:xfrm>
            <a:off x="624057" y="4000974"/>
            <a:ext cx="4046047" cy="1354794"/>
          </a:xfrm>
          <a:custGeom>
            <a:avLst/>
            <a:gdLst>
              <a:gd name="connsiteX0" fmla="*/ 0 w 4046047"/>
              <a:gd name="connsiteY0" fmla="*/ 0 h 1354794"/>
              <a:gd name="connsiteX1" fmla="*/ 4046047 w 4046047"/>
              <a:gd name="connsiteY1" fmla="*/ 530971 h 1354794"/>
              <a:gd name="connsiteX2" fmla="*/ 4046047 w 4046047"/>
              <a:gd name="connsiteY2" fmla="*/ 1354794 h 1354794"/>
              <a:gd name="connsiteX3" fmla="*/ 620191 w 4046047"/>
              <a:gd name="connsiteY3" fmla="*/ 1354794 h 1354794"/>
              <a:gd name="connsiteX4" fmla="*/ 0 w 4046047"/>
              <a:gd name="connsiteY4" fmla="*/ 783283 h 1354794"/>
              <a:gd name="connsiteX0" fmla="*/ 4046047 w 4137487"/>
              <a:gd name="connsiteY0" fmla="*/ 530971 h 1354794"/>
              <a:gd name="connsiteX1" fmla="*/ 4046047 w 4137487"/>
              <a:gd name="connsiteY1" fmla="*/ 1354794 h 1354794"/>
              <a:gd name="connsiteX2" fmla="*/ 620191 w 4137487"/>
              <a:gd name="connsiteY2" fmla="*/ 1354794 h 1354794"/>
              <a:gd name="connsiteX3" fmla="*/ 0 w 4137487"/>
              <a:gd name="connsiteY3" fmla="*/ 783283 h 1354794"/>
              <a:gd name="connsiteX4" fmla="*/ 0 w 4137487"/>
              <a:gd name="connsiteY4" fmla="*/ 0 h 1354794"/>
              <a:gd name="connsiteX5" fmla="*/ 4137487 w 4137487"/>
              <a:gd name="connsiteY5" fmla="*/ 622411 h 1354794"/>
              <a:gd name="connsiteX0" fmla="*/ 4046047 w 4137487"/>
              <a:gd name="connsiteY0" fmla="*/ 1354794 h 1354794"/>
              <a:gd name="connsiteX1" fmla="*/ 620191 w 4137487"/>
              <a:gd name="connsiteY1" fmla="*/ 1354794 h 1354794"/>
              <a:gd name="connsiteX2" fmla="*/ 0 w 4137487"/>
              <a:gd name="connsiteY2" fmla="*/ 783283 h 1354794"/>
              <a:gd name="connsiteX3" fmla="*/ 0 w 4137487"/>
              <a:gd name="connsiteY3" fmla="*/ 0 h 1354794"/>
              <a:gd name="connsiteX4" fmla="*/ 4137487 w 4137487"/>
              <a:gd name="connsiteY4" fmla="*/ 622411 h 1354794"/>
              <a:gd name="connsiteX0" fmla="*/ 4046047 w 4046047"/>
              <a:gd name="connsiteY0" fmla="*/ 1354794 h 1354794"/>
              <a:gd name="connsiteX1" fmla="*/ 620191 w 4046047"/>
              <a:gd name="connsiteY1" fmla="*/ 1354794 h 1354794"/>
              <a:gd name="connsiteX2" fmla="*/ 0 w 4046047"/>
              <a:gd name="connsiteY2" fmla="*/ 783283 h 1354794"/>
              <a:gd name="connsiteX3" fmla="*/ 0 w 4046047"/>
              <a:gd name="connsiteY3" fmla="*/ 0 h 13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047" h="1354794">
                <a:moveTo>
                  <a:pt x="4046047" y="1354794"/>
                </a:moveTo>
                <a:lnTo>
                  <a:pt x="620191" y="1354794"/>
                </a:lnTo>
                <a:cubicBezTo>
                  <a:pt x="277669" y="1354794"/>
                  <a:pt x="0" y="1098920"/>
                  <a:pt x="0" y="783283"/>
                </a:cubicBez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25" name="Forme libre 18">
            <a:extLst>
              <a:ext uri="{FF2B5EF4-FFF2-40B4-BE49-F238E27FC236}">
                <a16:creationId xmlns:a16="http://schemas.microsoft.com/office/drawing/2014/main" id="{9F752DEF-757A-19B9-7805-B7A70E94C5F2}"/>
              </a:ext>
            </a:extLst>
          </p:cNvPr>
          <p:cNvSpPr/>
          <p:nvPr userDrawn="1"/>
        </p:nvSpPr>
        <p:spPr>
          <a:xfrm flipH="1">
            <a:off x="544607" y="2735191"/>
            <a:ext cx="80439" cy="1697503"/>
          </a:xfrm>
          <a:custGeom>
            <a:avLst/>
            <a:gdLst>
              <a:gd name="connsiteX0" fmla="*/ 973027 w 5838044"/>
              <a:gd name="connsiteY0" fmla="*/ 0 h 7382204"/>
              <a:gd name="connsiteX1" fmla="*/ 4865018 w 5838044"/>
              <a:gd name="connsiteY1" fmla="*/ 0 h 7382204"/>
              <a:gd name="connsiteX2" fmla="*/ 5838044 w 5838044"/>
              <a:gd name="connsiteY2" fmla="*/ 973027 h 7382204"/>
              <a:gd name="connsiteX3" fmla="*/ 5838044 w 5838044"/>
              <a:gd name="connsiteY3" fmla="*/ 7382204 h 7382204"/>
              <a:gd name="connsiteX4" fmla="*/ 0 w 5838044"/>
              <a:gd name="connsiteY4" fmla="*/ 7382204 h 7382204"/>
              <a:gd name="connsiteX5" fmla="*/ 0 w 5838044"/>
              <a:gd name="connsiteY5" fmla="*/ 973027 h 7382204"/>
              <a:gd name="connsiteX6" fmla="*/ 973027 w 5838044"/>
              <a:gd name="connsiteY6" fmla="*/ 0 h 7382204"/>
              <a:gd name="connsiteX0" fmla="*/ 973027 w 5838044"/>
              <a:gd name="connsiteY0" fmla="*/ 0 h 7382204"/>
              <a:gd name="connsiteX1" fmla="*/ 4865018 w 5838044"/>
              <a:gd name="connsiteY1" fmla="*/ 0 h 7382204"/>
              <a:gd name="connsiteX2" fmla="*/ 5838044 w 5838044"/>
              <a:gd name="connsiteY2" fmla="*/ 973027 h 7382204"/>
              <a:gd name="connsiteX3" fmla="*/ 0 w 5838044"/>
              <a:gd name="connsiteY3" fmla="*/ 7382204 h 7382204"/>
              <a:gd name="connsiteX4" fmla="*/ 0 w 5838044"/>
              <a:gd name="connsiteY4" fmla="*/ 973027 h 7382204"/>
              <a:gd name="connsiteX5" fmla="*/ 973027 w 5838044"/>
              <a:gd name="connsiteY5" fmla="*/ 0 h 7382204"/>
              <a:gd name="connsiteX0" fmla="*/ 5838044 w 5929484"/>
              <a:gd name="connsiteY0" fmla="*/ 973027 h 7382204"/>
              <a:gd name="connsiteX1" fmla="*/ 0 w 5929484"/>
              <a:gd name="connsiteY1" fmla="*/ 7382204 h 7382204"/>
              <a:gd name="connsiteX2" fmla="*/ 0 w 5929484"/>
              <a:gd name="connsiteY2" fmla="*/ 973027 h 7382204"/>
              <a:gd name="connsiteX3" fmla="*/ 973027 w 5929484"/>
              <a:gd name="connsiteY3" fmla="*/ 0 h 7382204"/>
              <a:gd name="connsiteX4" fmla="*/ 4865018 w 5929484"/>
              <a:gd name="connsiteY4" fmla="*/ 0 h 7382204"/>
              <a:gd name="connsiteX5" fmla="*/ 5929484 w 5929484"/>
              <a:gd name="connsiteY5" fmla="*/ 1064467 h 7382204"/>
              <a:gd name="connsiteX0" fmla="*/ 5838044 w 5996391"/>
              <a:gd name="connsiteY0" fmla="*/ 973027 h 7382204"/>
              <a:gd name="connsiteX1" fmla="*/ 0 w 5996391"/>
              <a:gd name="connsiteY1" fmla="*/ 7382204 h 7382204"/>
              <a:gd name="connsiteX2" fmla="*/ 0 w 5996391"/>
              <a:gd name="connsiteY2" fmla="*/ 973027 h 7382204"/>
              <a:gd name="connsiteX3" fmla="*/ 973027 w 5996391"/>
              <a:gd name="connsiteY3" fmla="*/ 0 h 7382204"/>
              <a:gd name="connsiteX4" fmla="*/ 4865018 w 5996391"/>
              <a:gd name="connsiteY4" fmla="*/ 0 h 7382204"/>
              <a:gd name="connsiteX5" fmla="*/ 5996391 w 5996391"/>
              <a:gd name="connsiteY5" fmla="*/ 819140 h 7382204"/>
              <a:gd name="connsiteX0" fmla="*/ 5771136 w 5996391"/>
              <a:gd name="connsiteY0" fmla="*/ 4764441 h 7382204"/>
              <a:gd name="connsiteX1" fmla="*/ 0 w 5996391"/>
              <a:gd name="connsiteY1" fmla="*/ 7382204 h 7382204"/>
              <a:gd name="connsiteX2" fmla="*/ 0 w 5996391"/>
              <a:gd name="connsiteY2" fmla="*/ 973027 h 7382204"/>
              <a:gd name="connsiteX3" fmla="*/ 973027 w 5996391"/>
              <a:gd name="connsiteY3" fmla="*/ 0 h 7382204"/>
              <a:gd name="connsiteX4" fmla="*/ 4865018 w 5996391"/>
              <a:gd name="connsiteY4" fmla="*/ 0 h 7382204"/>
              <a:gd name="connsiteX5" fmla="*/ 5996391 w 5996391"/>
              <a:gd name="connsiteY5" fmla="*/ 819140 h 7382204"/>
              <a:gd name="connsiteX0" fmla="*/ 0 w 5996391"/>
              <a:gd name="connsiteY0" fmla="*/ 7382204 h 7382204"/>
              <a:gd name="connsiteX1" fmla="*/ 0 w 5996391"/>
              <a:gd name="connsiteY1" fmla="*/ 973027 h 7382204"/>
              <a:gd name="connsiteX2" fmla="*/ 973027 w 5996391"/>
              <a:gd name="connsiteY2" fmla="*/ 0 h 7382204"/>
              <a:gd name="connsiteX3" fmla="*/ 4865018 w 5996391"/>
              <a:gd name="connsiteY3" fmla="*/ 0 h 7382204"/>
              <a:gd name="connsiteX4" fmla="*/ 5996391 w 5996391"/>
              <a:gd name="connsiteY4" fmla="*/ 819140 h 7382204"/>
              <a:gd name="connsiteX0" fmla="*/ 0 w 4865018"/>
              <a:gd name="connsiteY0" fmla="*/ 7382204 h 7382204"/>
              <a:gd name="connsiteX1" fmla="*/ 0 w 4865018"/>
              <a:gd name="connsiteY1" fmla="*/ 973027 h 7382204"/>
              <a:gd name="connsiteX2" fmla="*/ 973027 w 4865018"/>
              <a:gd name="connsiteY2" fmla="*/ 0 h 7382204"/>
              <a:gd name="connsiteX3" fmla="*/ 4865018 w 4865018"/>
              <a:gd name="connsiteY3" fmla="*/ 0 h 7382204"/>
              <a:gd name="connsiteX0" fmla="*/ 0 w 973027"/>
              <a:gd name="connsiteY0" fmla="*/ 7382204 h 7382204"/>
              <a:gd name="connsiteX1" fmla="*/ 0 w 973027"/>
              <a:gd name="connsiteY1" fmla="*/ 973027 h 7382204"/>
              <a:gd name="connsiteX2" fmla="*/ 973027 w 973027"/>
              <a:gd name="connsiteY2" fmla="*/ 0 h 7382204"/>
              <a:gd name="connsiteX0" fmla="*/ 0 w 0"/>
              <a:gd name="connsiteY0" fmla="*/ 6409177 h 6409177"/>
              <a:gd name="connsiteX1" fmla="*/ 0 w 0"/>
              <a:gd name="connsiteY1" fmla="*/ 0 h 640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409177">
                <a:moveTo>
                  <a:pt x="0" y="6409177"/>
                </a:move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27" name="Forme libre 20">
            <a:extLst>
              <a:ext uri="{FF2B5EF4-FFF2-40B4-BE49-F238E27FC236}">
                <a16:creationId xmlns:a16="http://schemas.microsoft.com/office/drawing/2014/main" id="{6010C008-0418-12FF-A80A-05ECF85F5EB6}"/>
              </a:ext>
            </a:extLst>
          </p:cNvPr>
          <p:cNvSpPr/>
          <p:nvPr userDrawn="1"/>
        </p:nvSpPr>
        <p:spPr>
          <a:xfrm flipH="1">
            <a:off x="7620566" y="3973595"/>
            <a:ext cx="4046047" cy="1354794"/>
          </a:xfrm>
          <a:custGeom>
            <a:avLst/>
            <a:gdLst>
              <a:gd name="connsiteX0" fmla="*/ 0 w 4046047"/>
              <a:gd name="connsiteY0" fmla="*/ 0 h 1354794"/>
              <a:gd name="connsiteX1" fmla="*/ 4046047 w 4046047"/>
              <a:gd name="connsiteY1" fmla="*/ 530971 h 1354794"/>
              <a:gd name="connsiteX2" fmla="*/ 4046047 w 4046047"/>
              <a:gd name="connsiteY2" fmla="*/ 1354794 h 1354794"/>
              <a:gd name="connsiteX3" fmla="*/ 620191 w 4046047"/>
              <a:gd name="connsiteY3" fmla="*/ 1354794 h 1354794"/>
              <a:gd name="connsiteX4" fmla="*/ 0 w 4046047"/>
              <a:gd name="connsiteY4" fmla="*/ 783283 h 1354794"/>
              <a:gd name="connsiteX0" fmla="*/ 4046047 w 4137487"/>
              <a:gd name="connsiteY0" fmla="*/ 530971 h 1354794"/>
              <a:gd name="connsiteX1" fmla="*/ 4046047 w 4137487"/>
              <a:gd name="connsiteY1" fmla="*/ 1354794 h 1354794"/>
              <a:gd name="connsiteX2" fmla="*/ 620191 w 4137487"/>
              <a:gd name="connsiteY2" fmla="*/ 1354794 h 1354794"/>
              <a:gd name="connsiteX3" fmla="*/ 0 w 4137487"/>
              <a:gd name="connsiteY3" fmla="*/ 783283 h 1354794"/>
              <a:gd name="connsiteX4" fmla="*/ 0 w 4137487"/>
              <a:gd name="connsiteY4" fmla="*/ 0 h 1354794"/>
              <a:gd name="connsiteX5" fmla="*/ 4137487 w 4137487"/>
              <a:gd name="connsiteY5" fmla="*/ 622411 h 1354794"/>
              <a:gd name="connsiteX0" fmla="*/ 4046047 w 4137487"/>
              <a:gd name="connsiteY0" fmla="*/ 1354794 h 1354794"/>
              <a:gd name="connsiteX1" fmla="*/ 620191 w 4137487"/>
              <a:gd name="connsiteY1" fmla="*/ 1354794 h 1354794"/>
              <a:gd name="connsiteX2" fmla="*/ 0 w 4137487"/>
              <a:gd name="connsiteY2" fmla="*/ 783283 h 1354794"/>
              <a:gd name="connsiteX3" fmla="*/ 0 w 4137487"/>
              <a:gd name="connsiteY3" fmla="*/ 0 h 1354794"/>
              <a:gd name="connsiteX4" fmla="*/ 4137487 w 4137487"/>
              <a:gd name="connsiteY4" fmla="*/ 622411 h 1354794"/>
              <a:gd name="connsiteX0" fmla="*/ 4046047 w 4046047"/>
              <a:gd name="connsiteY0" fmla="*/ 1354794 h 1354794"/>
              <a:gd name="connsiteX1" fmla="*/ 620191 w 4046047"/>
              <a:gd name="connsiteY1" fmla="*/ 1354794 h 1354794"/>
              <a:gd name="connsiteX2" fmla="*/ 0 w 4046047"/>
              <a:gd name="connsiteY2" fmla="*/ 783283 h 1354794"/>
              <a:gd name="connsiteX3" fmla="*/ 0 w 4046047"/>
              <a:gd name="connsiteY3" fmla="*/ 0 h 13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047" h="1354794">
                <a:moveTo>
                  <a:pt x="4046047" y="1354794"/>
                </a:moveTo>
                <a:lnTo>
                  <a:pt x="620191" y="1354794"/>
                </a:lnTo>
                <a:cubicBezTo>
                  <a:pt x="277669" y="1354794"/>
                  <a:pt x="0" y="1098920"/>
                  <a:pt x="0" y="783283"/>
                </a:cubicBez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pic>
        <p:nvPicPr>
          <p:cNvPr id="29" name="Graphisme 28">
            <a:extLst>
              <a:ext uri="{FF2B5EF4-FFF2-40B4-BE49-F238E27FC236}">
                <a16:creationId xmlns:a16="http://schemas.microsoft.com/office/drawing/2014/main" id="{59EEBCDC-BA3F-5868-75D6-7EB2B87115C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9986"/>
          <a:stretch>
            <a:fillRect/>
          </a:stretch>
        </p:blipFill>
        <p:spPr>
          <a:xfrm>
            <a:off x="0" y="1420643"/>
            <a:ext cx="1014082" cy="1648983"/>
          </a:xfrm>
          <a:custGeom>
            <a:avLst/>
            <a:gdLst>
              <a:gd name="connsiteX0" fmla="*/ 0 w 1014082"/>
              <a:gd name="connsiteY0" fmla="*/ 0 h 1648983"/>
              <a:gd name="connsiteX1" fmla="*/ 1014082 w 1014082"/>
              <a:gd name="connsiteY1" fmla="*/ 0 h 1648983"/>
              <a:gd name="connsiteX2" fmla="*/ 1014082 w 1014082"/>
              <a:gd name="connsiteY2" fmla="*/ 1648983 h 1648983"/>
              <a:gd name="connsiteX3" fmla="*/ 0 w 1014082"/>
              <a:gd name="connsiteY3" fmla="*/ 1648983 h 164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082" h="1648983">
                <a:moveTo>
                  <a:pt x="0" y="0"/>
                </a:moveTo>
                <a:lnTo>
                  <a:pt x="1014082" y="0"/>
                </a:lnTo>
                <a:lnTo>
                  <a:pt x="1014082" y="1648983"/>
                </a:lnTo>
                <a:lnTo>
                  <a:pt x="0" y="1648983"/>
                </a:lnTo>
                <a:close/>
              </a:path>
            </a:pathLst>
          </a:cu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45" name="Espace réservé d’image 42">
            <a:extLst>
              <a:ext uri="{FF2B5EF4-FFF2-40B4-BE49-F238E27FC236}">
                <a16:creationId xmlns:a16="http://schemas.microsoft.com/office/drawing/2014/main" id="{085DE0BA-CA08-ED26-0A53-02D6FB6197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0203" y="2337393"/>
            <a:ext cx="1389888" cy="13898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800"/>
            </a:lvl1pPr>
          </a:lstStyle>
          <a:p>
            <a:pPr rtl="0"/>
            <a:endParaRPr lang="fr-FR"/>
          </a:p>
        </p:txBody>
      </p:sp>
      <p:sp>
        <p:nvSpPr>
          <p:cNvPr id="46" name="Espace réservé d’image 42">
            <a:extLst>
              <a:ext uri="{FF2B5EF4-FFF2-40B4-BE49-F238E27FC236}">
                <a16:creationId xmlns:a16="http://schemas.microsoft.com/office/drawing/2014/main" id="{70F05177-1747-10FB-B022-0A36F8F919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69928" y="2339375"/>
            <a:ext cx="1389888" cy="13898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800"/>
            </a:lvl1pPr>
          </a:lstStyle>
          <a:p>
            <a:pPr rtl="0"/>
            <a:endParaRPr lang="fr-FR"/>
          </a:p>
        </p:txBody>
      </p:sp>
      <p:sp>
        <p:nvSpPr>
          <p:cNvPr id="50" name="Espace réservé du texte 47">
            <a:extLst>
              <a:ext uri="{FF2B5EF4-FFF2-40B4-BE49-F238E27FC236}">
                <a16:creationId xmlns:a16="http://schemas.microsoft.com/office/drawing/2014/main" id="{485E5AFC-758F-34A6-2FEC-6042921AB7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26514" y="5064875"/>
            <a:ext cx="2788920" cy="365760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fr-FR" sz="1800"/>
            </a:lvl1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51" name="Espace réservé du texte 47">
            <a:extLst>
              <a:ext uri="{FF2B5EF4-FFF2-40B4-BE49-F238E27FC236}">
                <a16:creationId xmlns:a16="http://schemas.microsoft.com/office/drawing/2014/main" id="{298713CC-F6D5-ED75-901B-4121FEC843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71823" y="5032014"/>
            <a:ext cx="2788920" cy="3657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fr-FR" sz="1800"/>
            </a:lvl1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57" name="Espace réservé du texte 47">
            <a:extLst>
              <a:ext uri="{FF2B5EF4-FFF2-40B4-BE49-F238E27FC236}">
                <a16:creationId xmlns:a16="http://schemas.microsoft.com/office/drawing/2014/main" id="{FD30C172-4265-C1CA-4368-B347D34C9F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26515" y="2795265"/>
            <a:ext cx="2788920" cy="365760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fr-FR" sz="1800"/>
            </a:lvl1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58" name="Espace réservé du texte 47">
            <a:extLst>
              <a:ext uri="{FF2B5EF4-FFF2-40B4-BE49-F238E27FC236}">
                <a16:creationId xmlns:a16="http://schemas.microsoft.com/office/drawing/2014/main" id="{E6400DD4-A698-8FC3-4A8E-02EA10BB4B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1823" y="2794678"/>
            <a:ext cx="2788920" cy="3657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fr-FR" sz="1800"/>
            </a:lvl1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59" name="Espace réservé du texte 47">
            <a:extLst>
              <a:ext uri="{FF2B5EF4-FFF2-40B4-BE49-F238E27FC236}">
                <a16:creationId xmlns:a16="http://schemas.microsoft.com/office/drawing/2014/main" id="{630E151D-3E22-BE90-7A51-5ED7C9AD7C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98143" y="3085049"/>
            <a:ext cx="2816352" cy="310896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fr-FR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54" name="Espace réservé du texte 47">
            <a:extLst>
              <a:ext uri="{FF2B5EF4-FFF2-40B4-BE49-F238E27FC236}">
                <a16:creationId xmlns:a16="http://schemas.microsoft.com/office/drawing/2014/main" id="{6A448965-125C-6EED-07B0-E98A656BBF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80067" y="3086146"/>
            <a:ext cx="2816352" cy="310896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fr-FR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72" name="Espace réservé d’image 42">
            <a:extLst>
              <a:ext uri="{FF2B5EF4-FFF2-40B4-BE49-F238E27FC236}">
                <a16:creationId xmlns:a16="http://schemas.microsoft.com/office/drawing/2014/main" id="{9BD10ABF-0CBA-9D6F-30D9-4C5B717D2F6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32186" y="4662092"/>
            <a:ext cx="1389888" cy="13898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800"/>
            </a:lvl1pPr>
          </a:lstStyle>
          <a:p>
            <a:pPr rtl="0"/>
            <a:endParaRPr lang="fr-FR"/>
          </a:p>
        </p:txBody>
      </p:sp>
      <p:sp>
        <p:nvSpPr>
          <p:cNvPr id="73" name="Espace réservé d’image 42">
            <a:extLst>
              <a:ext uri="{FF2B5EF4-FFF2-40B4-BE49-F238E27FC236}">
                <a16:creationId xmlns:a16="http://schemas.microsoft.com/office/drawing/2014/main" id="{BA07108E-6273-D8A7-4270-9E51F53721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69928" y="4662092"/>
            <a:ext cx="1389888" cy="13898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800"/>
            </a:lvl1pPr>
          </a:lstStyle>
          <a:p>
            <a:pPr rtl="0"/>
            <a:endParaRPr lang="fr-FR"/>
          </a:p>
        </p:txBody>
      </p:sp>
      <p:sp>
        <p:nvSpPr>
          <p:cNvPr id="56" name="Espace réservé du texte 47">
            <a:extLst>
              <a:ext uri="{FF2B5EF4-FFF2-40B4-BE49-F238E27FC236}">
                <a16:creationId xmlns:a16="http://schemas.microsoft.com/office/drawing/2014/main" id="{6E2529DA-6F13-4B74-5C48-2FDB0911FF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84732" y="5337865"/>
            <a:ext cx="2816352" cy="310896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fr-FR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74" name="Espace réservé du texte 47">
            <a:extLst>
              <a:ext uri="{FF2B5EF4-FFF2-40B4-BE49-F238E27FC236}">
                <a16:creationId xmlns:a16="http://schemas.microsoft.com/office/drawing/2014/main" id="{DDB95F67-F2A0-C836-D292-8E7A6E4B1C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07814" y="5335932"/>
            <a:ext cx="2816352" cy="310896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fr-FR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CC414FD-C705-79D9-78A9-63DB36DC2A3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DD574B-2DC0-07BF-5573-0917979F78E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78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Équipe –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>
            <a:extLst>
              <a:ext uri="{FF2B5EF4-FFF2-40B4-BE49-F238E27FC236}">
                <a16:creationId xmlns:a16="http://schemas.microsoft.com/office/drawing/2014/main" id="{15B61940-E61B-59FA-753F-E3122D288C5B}"/>
              </a:ext>
            </a:extLst>
          </p:cNvPr>
          <p:cNvSpPr/>
          <p:nvPr userDrawn="1"/>
        </p:nvSpPr>
        <p:spPr>
          <a:xfrm>
            <a:off x="1314365" y="1922787"/>
            <a:ext cx="1591489" cy="159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148AA701-7A67-C49D-4314-407AF753DDE7}"/>
              </a:ext>
            </a:extLst>
          </p:cNvPr>
          <p:cNvSpPr/>
          <p:nvPr userDrawn="1"/>
        </p:nvSpPr>
        <p:spPr>
          <a:xfrm>
            <a:off x="3895640" y="1922787"/>
            <a:ext cx="1591489" cy="1591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7CC8E6E4-F551-385C-FB82-E0DC1F41683A}"/>
              </a:ext>
            </a:extLst>
          </p:cNvPr>
          <p:cNvSpPr/>
          <p:nvPr userDrawn="1"/>
        </p:nvSpPr>
        <p:spPr>
          <a:xfrm>
            <a:off x="6476915" y="1922787"/>
            <a:ext cx="1591489" cy="1591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D29C42C5-603C-FCCB-D730-0AD61CFA4CC2}"/>
              </a:ext>
            </a:extLst>
          </p:cNvPr>
          <p:cNvSpPr/>
          <p:nvPr userDrawn="1"/>
        </p:nvSpPr>
        <p:spPr>
          <a:xfrm>
            <a:off x="9058190" y="1922787"/>
            <a:ext cx="1591489" cy="1591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6608174-ED17-1D4B-48DF-EA532646C797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41AE0A6-2671-E79C-548D-3AA4D5D9CB11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42152D0E-B03D-CC17-D0CC-650AE3953FCF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raphisme 82">
            <a:extLst>
              <a:ext uri="{FF2B5EF4-FFF2-40B4-BE49-F238E27FC236}">
                <a16:creationId xmlns:a16="http://schemas.microsoft.com/office/drawing/2014/main" id="{65438DF6-6622-6EE4-F01A-D199CAE96D9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9712EE3B-E131-C405-FCA7-8263094DF01B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45" name="Espace réservé d’image 42">
            <a:extLst>
              <a:ext uri="{FF2B5EF4-FFF2-40B4-BE49-F238E27FC236}">
                <a16:creationId xmlns:a16="http://schemas.microsoft.com/office/drawing/2014/main" id="{085DE0BA-CA08-ED26-0A53-02D6FB61978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524893" y="2133315"/>
            <a:ext cx="1170432" cy="1170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800"/>
            </a:lvl1pPr>
          </a:lstStyle>
          <a:p>
            <a:pPr rtl="0"/>
            <a:endParaRPr lang="fr-FR"/>
          </a:p>
        </p:txBody>
      </p:sp>
      <p:sp>
        <p:nvSpPr>
          <p:cNvPr id="46" name="Espace réservé d’image 42">
            <a:extLst>
              <a:ext uri="{FF2B5EF4-FFF2-40B4-BE49-F238E27FC236}">
                <a16:creationId xmlns:a16="http://schemas.microsoft.com/office/drawing/2014/main" id="{70F05177-1747-10FB-B022-0A36F8F9193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106168" y="2133315"/>
            <a:ext cx="1170432" cy="1170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800"/>
            </a:lvl1pPr>
          </a:lstStyle>
          <a:p>
            <a:pPr rtl="0"/>
            <a:endParaRPr lang="fr-FR"/>
          </a:p>
        </p:txBody>
      </p:sp>
      <p:sp>
        <p:nvSpPr>
          <p:cNvPr id="50" name="Espace réservé du texte 47">
            <a:extLst>
              <a:ext uri="{FF2B5EF4-FFF2-40B4-BE49-F238E27FC236}">
                <a16:creationId xmlns:a16="http://schemas.microsoft.com/office/drawing/2014/main" id="{485E5AFC-758F-34A6-2FEC-6042921AB7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53328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/>
            </a:lvl1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51" name="Espace réservé du texte 47">
            <a:extLst>
              <a:ext uri="{FF2B5EF4-FFF2-40B4-BE49-F238E27FC236}">
                <a16:creationId xmlns:a16="http://schemas.microsoft.com/office/drawing/2014/main" id="{298713CC-F6D5-ED75-901B-4121FEC843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1936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/>
            </a:lvl1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57" name="Espace réservé du texte 47">
            <a:extLst>
              <a:ext uri="{FF2B5EF4-FFF2-40B4-BE49-F238E27FC236}">
                <a16:creationId xmlns:a16="http://schemas.microsoft.com/office/drawing/2014/main" id="{FD30C172-4265-C1CA-4368-B347D34C9F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6968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/>
            </a:lvl1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58" name="Espace réservé du texte 47">
            <a:extLst>
              <a:ext uri="{FF2B5EF4-FFF2-40B4-BE49-F238E27FC236}">
                <a16:creationId xmlns:a16="http://schemas.microsoft.com/office/drawing/2014/main" id="{E6400DD4-A698-8FC3-4A8E-02EA10BB4B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4720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/>
            </a:lvl1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59" name="Espace réservé du texte 47">
            <a:extLst>
              <a:ext uri="{FF2B5EF4-FFF2-40B4-BE49-F238E27FC236}">
                <a16:creationId xmlns:a16="http://schemas.microsoft.com/office/drawing/2014/main" id="{630E151D-3E22-BE90-7A51-5ED7C9AD7C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6968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54" name="Espace réservé du texte 47">
            <a:extLst>
              <a:ext uri="{FF2B5EF4-FFF2-40B4-BE49-F238E27FC236}">
                <a16:creationId xmlns:a16="http://schemas.microsoft.com/office/drawing/2014/main" id="{6A448965-125C-6EED-07B0-E98A656BBF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74720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72" name="Espace réservé d’image 42">
            <a:extLst>
              <a:ext uri="{FF2B5EF4-FFF2-40B4-BE49-F238E27FC236}">
                <a16:creationId xmlns:a16="http://schemas.microsoft.com/office/drawing/2014/main" id="{9BD10ABF-0CBA-9D6F-30D9-4C5B717D2F65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687443" y="2133315"/>
            <a:ext cx="1170432" cy="117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800"/>
            </a:lvl1pPr>
          </a:lstStyle>
          <a:p>
            <a:pPr rtl="0"/>
            <a:endParaRPr lang="fr-FR"/>
          </a:p>
        </p:txBody>
      </p:sp>
      <p:sp>
        <p:nvSpPr>
          <p:cNvPr id="73" name="Espace réservé d’image 42">
            <a:extLst>
              <a:ext uri="{FF2B5EF4-FFF2-40B4-BE49-F238E27FC236}">
                <a16:creationId xmlns:a16="http://schemas.microsoft.com/office/drawing/2014/main" id="{BA07108E-6273-D8A7-4270-9E51F53721B6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9268718" y="2133315"/>
            <a:ext cx="1170432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800"/>
            </a:lvl1pPr>
          </a:lstStyle>
          <a:p>
            <a:pPr rtl="0"/>
            <a:endParaRPr lang="fr-FR"/>
          </a:p>
        </p:txBody>
      </p:sp>
      <p:sp>
        <p:nvSpPr>
          <p:cNvPr id="56" name="Espace réservé du texte 47">
            <a:extLst>
              <a:ext uri="{FF2B5EF4-FFF2-40B4-BE49-F238E27FC236}">
                <a16:creationId xmlns:a16="http://schemas.microsoft.com/office/drawing/2014/main" id="{6E2529DA-6F13-4B74-5C48-2FDB0911FF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31936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74" name="Espace réservé du texte 47">
            <a:extLst>
              <a:ext uri="{FF2B5EF4-FFF2-40B4-BE49-F238E27FC236}">
                <a16:creationId xmlns:a16="http://schemas.microsoft.com/office/drawing/2014/main" id="{DDB95F67-F2A0-C836-D292-8E7A6E4B1C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53328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75" name="Titre 74">
            <a:extLst>
              <a:ext uri="{FF2B5EF4-FFF2-40B4-BE49-F238E27FC236}">
                <a16:creationId xmlns:a16="http://schemas.microsoft.com/office/drawing/2014/main" id="{45C7CFA5-6EFF-944C-B5AF-96795687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DCCCB2D5-E906-485E-2E26-F407AF7990EE}"/>
              </a:ext>
            </a:extLst>
          </p:cNvPr>
          <p:cNvSpPr/>
          <p:nvPr userDrawn="1"/>
        </p:nvSpPr>
        <p:spPr>
          <a:xfrm>
            <a:off x="1314365" y="4348233"/>
            <a:ext cx="1591489" cy="1591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608273C2-3AD4-6120-E47A-26DB07BBD95D}"/>
              </a:ext>
            </a:extLst>
          </p:cNvPr>
          <p:cNvSpPr/>
          <p:nvPr userDrawn="1"/>
        </p:nvSpPr>
        <p:spPr>
          <a:xfrm>
            <a:off x="3895640" y="4348233"/>
            <a:ext cx="1591489" cy="1591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52F43D3C-5856-8C0F-0F96-72BD06ABE36F}"/>
              </a:ext>
            </a:extLst>
          </p:cNvPr>
          <p:cNvSpPr/>
          <p:nvPr userDrawn="1"/>
        </p:nvSpPr>
        <p:spPr>
          <a:xfrm>
            <a:off x="6476915" y="4348233"/>
            <a:ext cx="1591489" cy="1591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9185EECC-2E1F-A706-B285-3F50DE4E325D}"/>
              </a:ext>
            </a:extLst>
          </p:cNvPr>
          <p:cNvSpPr/>
          <p:nvPr userDrawn="1"/>
        </p:nvSpPr>
        <p:spPr>
          <a:xfrm>
            <a:off x="9058190" y="4348233"/>
            <a:ext cx="1591489" cy="159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31" name="Espace réservé d’image 42">
            <a:extLst>
              <a:ext uri="{FF2B5EF4-FFF2-40B4-BE49-F238E27FC236}">
                <a16:creationId xmlns:a16="http://schemas.microsoft.com/office/drawing/2014/main" id="{68BB68C2-C6BF-C6F9-8006-0D20E4119CD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524893" y="4558761"/>
            <a:ext cx="1170432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800"/>
            </a:lvl1pPr>
          </a:lstStyle>
          <a:p>
            <a:pPr rtl="0"/>
            <a:endParaRPr lang="fr-FR"/>
          </a:p>
        </p:txBody>
      </p:sp>
      <p:sp>
        <p:nvSpPr>
          <p:cNvPr id="32" name="Espace réservé d’image 42">
            <a:extLst>
              <a:ext uri="{FF2B5EF4-FFF2-40B4-BE49-F238E27FC236}">
                <a16:creationId xmlns:a16="http://schemas.microsoft.com/office/drawing/2014/main" id="{7ED2CB41-D537-2DB4-7393-38B54A68A24F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106168" y="4558761"/>
            <a:ext cx="1170432" cy="117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800"/>
            </a:lvl1pPr>
          </a:lstStyle>
          <a:p>
            <a:pPr rtl="0"/>
            <a:endParaRPr lang="fr-FR"/>
          </a:p>
        </p:txBody>
      </p:sp>
      <p:sp>
        <p:nvSpPr>
          <p:cNvPr id="33" name="Espace réservé du texte 47">
            <a:extLst>
              <a:ext uri="{FF2B5EF4-FFF2-40B4-BE49-F238E27FC236}">
                <a16:creationId xmlns:a16="http://schemas.microsoft.com/office/drawing/2014/main" id="{BBFB738A-B417-1ECD-CD63-3482F41BC56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53328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/>
            </a:lvl1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34" name="Espace réservé du texte 47">
            <a:extLst>
              <a:ext uri="{FF2B5EF4-FFF2-40B4-BE49-F238E27FC236}">
                <a16:creationId xmlns:a16="http://schemas.microsoft.com/office/drawing/2014/main" id="{2D5357B5-C3E2-7F93-1D38-5A371EEEF5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631936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/>
            </a:lvl1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35" name="Espace réservé du texte 47">
            <a:extLst>
              <a:ext uri="{FF2B5EF4-FFF2-40B4-BE49-F238E27FC236}">
                <a16:creationId xmlns:a16="http://schemas.microsoft.com/office/drawing/2014/main" id="{F3A2EC5D-9943-7E84-56FB-B58A67C0550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86968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/>
            </a:lvl1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36" name="Espace réservé du texte 47">
            <a:extLst>
              <a:ext uri="{FF2B5EF4-FFF2-40B4-BE49-F238E27FC236}">
                <a16:creationId xmlns:a16="http://schemas.microsoft.com/office/drawing/2014/main" id="{DE78D7B0-18B2-66C2-EA4E-90629F60BFA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74720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/>
            </a:lvl1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37" name="Espace réservé du texte 47">
            <a:extLst>
              <a:ext uri="{FF2B5EF4-FFF2-40B4-BE49-F238E27FC236}">
                <a16:creationId xmlns:a16="http://schemas.microsoft.com/office/drawing/2014/main" id="{A171817E-40B4-8D03-2F00-07A0200ABC8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6968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38" name="Espace réservé du texte 47">
            <a:extLst>
              <a:ext uri="{FF2B5EF4-FFF2-40B4-BE49-F238E27FC236}">
                <a16:creationId xmlns:a16="http://schemas.microsoft.com/office/drawing/2014/main" id="{7CB4D57A-D57F-A9A7-E242-62A0EFB9034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74720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39" name="Espace réservé d’image 42">
            <a:extLst>
              <a:ext uri="{FF2B5EF4-FFF2-40B4-BE49-F238E27FC236}">
                <a16:creationId xmlns:a16="http://schemas.microsoft.com/office/drawing/2014/main" id="{CABD2581-C1DD-BCD8-B303-D442E2826A57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6687443" y="4558761"/>
            <a:ext cx="1170432" cy="1170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800"/>
            </a:lvl1pPr>
          </a:lstStyle>
          <a:p>
            <a:pPr rtl="0"/>
            <a:endParaRPr lang="fr-FR"/>
          </a:p>
        </p:txBody>
      </p:sp>
      <p:sp>
        <p:nvSpPr>
          <p:cNvPr id="40" name="Espace réservé d’image 42">
            <a:extLst>
              <a:ext uri="{FF2B5EF4-FFF2-40B4-BE49-F238E27FC236}">
                <a16:creationId xmlns:a16="http://schemas.microsoft.com/office/drawing/2014/main" id="{69C46305-033A-D1D0-006B-CA534D171213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9268718" y="4558761"/>
            <a:ext cx="1170432" cy="1170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800"/>
            </a:lvl1pPr>
          </a:lstStyle>
          <a:p>
            <a:pPr rtl="0"/>
            <a:endParaRPr lang="fr-FR"/>
          </a:p>
        </p:txBody>
      </p:sp>
      <p:sp>
        <p:nvSpPr>
          <p:cNvPr id="41" name="Espace réservé du texte 47">
            <a:extLst>
              <a:ext uri="{FF2B5EF4-FFF2-40B4-BE49-F238E27FC236}">
                <a16:creationId xmlns:a16="http://schemas.microsoft.com/office/drawing/2014/main" id="{8A2F0738-422D-8670-FFDD-4DD9CC8579D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31936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42" name="Espace réservé du texte 47">
            <a:extLst>
              <a:ext uri="{FF2B5EF4-FFF2-40B4-BE49-F238E27FC236}">
                <a16:creationId xmlns:a16="http://schemas.microsoft.com/office/drawing/2014/main" id="{83236D35-4927-EB6F-1700-660A0790337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53328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/>
              <a:t>Modifiez les styles du texte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F9D1D0-8763-3145-447C-B59E4A8FC6EC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81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1E197C-8454-08AA-A652-357480D98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530FAC-6DFA-F32C-E62D-5C32C06A0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2271" y="62344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7B62FF-DCC3-B0E5-E9C3-736A70823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51903" y="809244"/>
            <a:ext cx="941832" cy="621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3200">
                <a:solidFill>
                  <a:schemeClr val="bg2"/>
                </a:solidFill>
              </a:defRPr>
            </a:lvl1pPr>
          </a:lstStyle>
          <a:p>
            <a:pPr rtl="0"/>
            <a:fld id="{CC43B8D3-9A08-F84C-9DD4-44948BA52D4B}" type="slidenum">
              <a:rPr lang="fr-FR" smtClean="0"/>
              <a:pPr rtl="0"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EFFBFB-5A27-2D81-3931-C98447651EF4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95E283-E2C6-EE8C-5FC9-96FD9B2DC537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6BEB7FA7-6E9C-81BB-8E55-A22BFF734E24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phisme 28">
            <a:extLst>
              <a:ext uri="{FF2B5EF4-FFF2-40B4-BE49-F238E27FC236}">
                <a16:creationId xmlns:a16="http://schemas.microsoft.com/office/drawing/2014/main" id="{77E78B78-C9C0-6811-5C24-BA7F4E61203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9F9C8F7F-2A36-A3D8-7C9C-CFDFFF47B82A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E59602F-1B68-185F-6DA7-FDDA1F06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480" y="731520"/>
            <a:ext cx="8762246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264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8" r:id="rId5"/>
    <p:sldLayoutId id="2147483663" r:id="rId6"/>
    <p:sldLayoutId id="2147483664" r:id="rId7"/>
    <p:sldLayoutId id="2147483659" r:id="rId8"/>
    <p:sldLayoutId id="2147483660" r:id="rId9"/>
    <p:sldLayoutId id="2147483661" r:id="rId10"/>
    <p:sldLayoutId id="2147483652" r:id="rId11"/>
    <p:sldLayoutId id="2147483667" r:id="rId12"/>
    <p:sldLayoutId id="2147483653" r:id="rId13"/>
    <p:sldLayoutId id="2147483668" r:id="rId14"/>
    <p:sldLayoutId id="2147483665" r:id="rId15"/>
    <p:sldLayoutId id="2147483666" r:id="rId16"/>
    <p:sldLayoutId id="2147483654" r:id="rId17"/>
    <p:sldLayoutId id="2147483655" r:id="rId18"/>
    <p:sldLayoutId id="2147483656" r:id="rId19"/>
    <p:sldLayoutId id="2147483657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lang="fr-F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528762-BFD9-B53C-F438-D440DBFDD2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/>
              <a:t>Prévention des blessures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7451B7-2A25-8813-BC77-07DE3529F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912" y="4032389"/>
            <a:ext cx="5943600" cy="41148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>
            <a:defPPr>
              <a:defRPr lang="fr-FR"/>
            </a:defPPr>
          </a:lstStyle>
          <a:p>
            <a:r>
              <a:rPr lang="fr-FR"/>
              <a:t>Lise Bigot</a:t>
            </a:r>
          </a:p>
        </p:txBody>
      </p:sp>
    </p:spTree>
    <p:extLst>
      <p:ext uri="{BB962C8B-B14F-4D97-AF65-F5344CB8AC3E}">
        <p14:creationId xmlns:p14="http://schemas.microsoft.com/office/powerpoint/2010/main" val="282759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03D269-050F-5DF3-4AB9-6A7D7E473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EA869B1-124C-1999-2FDF-3F93CE735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/>
              <a:t>Définition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6B460F87-4062-57AA-E761-76245EFEB8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26CE06BB-F7C4-E9FA-EC6F-FEF623FBAB5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ECC9B0-509C-75C4-77F9-D400E06B2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16" y="1718784"/>
            <a:ext cx="11993822" cy="39867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2400"/>
              <a:t>= ensemble des actions visant à éviter l'apparition d'un problème de santé en agissant sur les facteurs de risque avant qu'ils ne surviennent</a:t>
            </a:r>
          </a:p>
          <a:p>
            <a:pPr marL="0" indent="0">
              <a:buNone/>
            </a:pPr>
            <a:endParaRPr lang="fr-FR" sz="2400"/>
          </a:p>
          <a:p>
            <a:pPr marL="0" indent="0">
              <a:buNone/>
            </a:pPr>
            <a:r>
              <a:rPr lang="fr-FR" sz="2400"/>
              <a:t>Exemple : </a:t>
            </a:r>
          </a:p>
          <a:p>
            <a:pPr marL="283210" indent="-283210">
              <a:buFont typeface="Calibri" panose="020B0604020202020204" pitchFamily="34" charset="0"/>
              <a:buChar char="-"/>
            </a:pPr>
            <a:r>
              <a:rPr lang="fr-FR" sz="2400"/>
              <a:t>Vaccins pour éviter certaines maladies</a:t>
            </a:r>
          </a:p>
          <a:p>
            <a:pPr marL="283210" indent="-283210">
              <a:buFont typeface="Calibri" panose="020B0604020202020204" pitchFamily="34" charset="0"/>
              <a:buChar char="-"/>
            </a:pPr>
            <a:r>
              <a:rPr lang="fr-FR" sz="2400"/>
              <a:t>Manger équilibrer pour diminuer le risque de diabète</a:t>
            </a:r>
          </a:p>
        </p:txBody>
      </p:sp>
    </p:spTree>
    <p:extLst>
      <p:ext uri="{BB962C8B-B14F-4D97-AF65-F5344CB8AC3E}">
        <p14:creationId xmlns:p14="http://schemas.microsoft.com/office/powerpoint/2010/main" val="994223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F86FB4-7953-D4EC-C897-1EC03E095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355EEA7-4A7E-C75F-1232-BA9EF7ACC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/>
              <a:t>En pratique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A1B45CEB-4C38-3A97-74E0-DA526D7060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2652B8A6-DA56-FF80-37A7-B34DAAE080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EDAD03-0297-39BB-2167-A7F1AD13E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3" y="1718784"/>
            <a:ext cx="12180725" cy="76625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r-FR" sz="2400"/>
              <a:t>= programme de prévention de la blessure : au foot 2 programmes officiels</a:t>
            </a:r>
          </a:p>
          <a:p>
            <a:pPr marL="0" indent="0">
              <a:buNone/>
            </a:pPr>
            <a:endParaRPr lang="fr-FR" sz="2400"/>
          </a:p>
          <a:p>
            <a:pPr marL="0" indent="0">
              <a:buNone/>
            </a:pPr>
            <a:endParaRPr lang="fr-FR" sz="2400"/>
          </a:p>
        </p:txBody>
      </p:sp>
      <p:pic>
        <p:nvPicPr>
          <p:cNvPr id="2" name="Image 1" descr="Une image contenant texte, Appareils électroniques, capture d’écran, logiciel&#10;&#10;Le contenu généré par l’IA peut être incorrect.">
            <a:extLst>
              <a:ext uri="{FF2B5EF4-FFF2-40B4-BE49-F238E27FC236}">
                <a16:creationId xmlns:a16="http://schemas.microsoft.com/office/drawing/2014/main" id="{4893EE33-8839-D3C9-5521-045290FD55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955" r="660" b="68150"/>
          <a:stretch>
            <a:fillRect/>
          </a:stretch>
        </p:blipFill>
        <p:spPr>
          <a:xfrm>
            <a:off x="2683546" y="3271169"/>
            <a:ext cx="6839316" cy="207357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EF0A759-0DE8-90D0-5966-6C159F8038A8}"/>
              </a:ext>
            </a:extLst>
          </p:cNvPr>
          <p:cNvSpPr txBox="1"/>
          <p:nvPr/>
        </p:nvSpPr>
        <p:spPr>
          <a:xfrm>
            <a:off x="5099800" y="2228868"/>
            <a:ext cx="199883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/>
              <a:t>FIFA 11+</a:t>
            </a:r>
          </a:p>
        </p:txBody>
      </p:sp>
    </p:spTree>
    <p:extLst>
      <p:ext uri="{BB962C8B-B14F-4D97-AF65-F5344CB8AC3E}">
        <p14:creationId xmlns:p14="http://schemas.microsoft.com/office/powerpoint/2010/main" val="789580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D5254C-6333-9B34-B0CD-5DA93AE63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C4786FB-8C0F-BB64-DE17-3A26C39D0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/>
              <a:t>En pratique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92824D81-E50F-83F6-3F38-CC4F73C2F8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BF0630B2-E2BE-5C4B-ECD4-BD6EE469A4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B9BCA5-925D-43FE-51F7-75B6F62F3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3" y="1718784"/>
            <a:ext cx="12180725" cy="76625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r-FR" sz="2400"/>
              <a:t>= programme de prévention de la blessure : au foot 2 programmes officiels</a:t>
            </a:r>
          </a:p>
          <a:p>
            <a:pPr marL="0" indent="0">
              <a:buNone/>
            </a:pPr>
            <a:endParaRPr lang="fr-FR" sz="2400"/>
          </a:p>
          <a:p>
            <a:pPr marL="0" indent="0">
              <a:buNone/>
            </a:pPr>
            <a:endParaRPr lang="fr-FR" sz="24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8E3467D-7BD8-92FD-8AA9-F535BF685A7E}"/>
              </a:ext>
            </a:extLst>
          </p:cNvPr>
          <p:cNvSpPr txBox="1"/>
          <p:nvPr/>
        </p:nvSpPr>
        <p:spPr>
          <a:xfrm>
            <a:off x="5099800" y="2228868"/>
            <a:ext cx="199883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/>
              <a:t>FIFA 11+</a:t>
            </a:r>
          </a:p>
        </p:txBody>
      </p:sp>
      <p:pic>
        <p:nvPicPr>
          <p:cNvPr id="6" name="Image 5" descr="Une image contenant texte, Appareils électroniques, capture d’écran, logiciel&#10;&#10;Le contenu généré par l’IA peut être incorrect.">
            <a:extLst>
              <a:ext uri="{FF2B5EF4-FFF2-40B4-BE49-F238E27FC236}">
                <a16:creationId xmlns:a16="http://schemas.microsoft.com/office/drawing/2014/main" id="{E516B3BC-9503-FF2B-A493-E95B459F97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0263" r="295" b="24370"/>
          <a:stretch>
            <a:fillRect/>
          </a:stretch>
        </p:blipFill>
        <p:spPr>
          <a:xfrm>
            <a:off x="253773" y="3048765"/>
            <a:ext cx="4855226" cy="3111277"/>
          </a:xfrm>
          <a:prstGeom prst="rect">
            <a:avLst/>
          </a:prstGeom>
        </p:spPr>
      </p:pic>
      <p:pic>
        <p:nvPicPr>
          <p:cNvPr id="7" name="Image 6" descr="Une image contenant texte, Appareils électroniques, capture d’écran, logiciel&#10;&#10;Le contenu généré par l’IA peut être incorrect.">
            <a:extLst>
              <a:ext uri="{FF2B5EF4-FFF2-40B4-BE49-F238E27FC236}">
                <a16:creationId xmlns:a16="http://schemas.microsoft.com/office/drawing/2014/main" id="{4C38450A-D9C2-E744-F402-E9DB685873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" t="74580" r="250"/>
          <a:stretch>
            <a:fillRect/>
          </a:stretch>
        </p:blipFill>
        <p:spPr>
          <a:xfrm>
            <a:off x="6105358" y="3421812"/>
            <a:ext cx="4855227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22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9FCA4F-2909-60CD-F967-3BDDC616F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788E7AC-C18A-2B96-DA70-780D777AF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/>
              <a:t>En pratique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F4BF1F8B-D0B6-301A-4B8C-3F1756A55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E29196A-9AF0-6B96-19A0-874213DF225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13FCD4-BAA9-2C14-1E0B-19ECD4516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25" y="1517501"/>
            <a:ext cx="12180727" cy="6368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2400"/>
              <a:t>= Echauffement Structuré à Visée Préventive = ESVP</a:t>
            </a:r>
          </a:p>
        </p:txBody>
      </p:sp>
      <p:pic>
        <p:nvPicPr>
          <p:cNvPr id="2" name="Image 1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C73A6F4B-7751-C9F5-0B46-8EAED8D081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983" t="26009" r="3306" b="3587"/>
          <a:stretch>
            <a:fillRect/>
          </a:stretch>
        </p:blipFill>
        <p:spPr>
          <a:xfrm>
            <a:off x="5382296" y="1969920"/>
            <a:ext cx="6399495" cy="48837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1AC883A-31C0-EAED-72DB-43EAFCC26C4E}"/>
              </a:ext>
            </a:extLst>
          </p:cNvPr>
          <p:cNvSpPr txBox="1"/>
          <p:nvPr/>
        </p:nvSpPr>
        <p:spPr>
          <a:xfrm>
            <a:off x="380999" y="3027947"/>
            <a:ext cx="499159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Se déroule autour d'un rectangle de 20x27m sans beaucoup de matériel</a:t>
            </a:r>
          </a:p>
        </p:txBody>
      </p:sp>
    </p:spTree>
    <p:extLst>
      <p:ext uri="{BB962C8B-B14F-4D97-AF65-F5344CB8AC3E}">
        <p14:creationId xmlns:p14="http://schemas.microsoft.com/office/powerpoint/2010/main" val="2452990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4F104C-DB34-91F4-57DC-EC9B512EC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3627CD6-4DBD-B947-3D35-858203A21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/>
              <a:t>En pratique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82AD22BF-155A-929B-57E6-38A5A39EF0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A4C0BB-9E70-911D-B58D-63E314835F6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41167D-8C26-314E-4B6E-AF95BD82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25" y="1517501"/>
            <a:ext cx="12180727" cy="6368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2400"/>
              <a:t>= Echauffement Structuré à Visée Préventive = ESVP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AB1563A-67AF-E5A9-15C6-3CDF98B75A58}"/>
              </a:ext>
            </a:extLst>
          </p:cNvPr>
          <p:cNvSpPr txBox="1"/>
          <p:nvPr/>
        </p:nvSpPr>
        <p:spPr>
          <a:xfrm>
            <a:off x="337867" y="2222815"/>
            <a:ext cx="711943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Se déroule en 6 parties :</a:t>
            </a:r>
          </a:p>
          <a:p>
            <a:pPr marL="285750" indent="-285750">
              <a:buFont typeface="Calibri"/>
              <a:buChar char="-"/>
            </a:pPr>
            <a:r>
              <a:rPr lang="fr-FR"/>
              <a:t>Soit possibilité de faire tout</a:t>
            </a:r>
          </a:p>
          <a:p>
            <a:pPr marL="285750" indent="-285750">
              <a:buFont typeface="Calibri"/>
              <a:buChar char="-"/>
            </a:pPr>
            <a:r>
              <a:rPr lang="fr-FR"/>
              <a:t>Soit prendre uniquement les éléments</a:t>
            </a:r>
          </a:p>
        </p:txBody>
      </p:sp>
      <p:pic>
        <p:nvPicPr>
          <p:cNvPr id="4" name="Image 3" descr="Une image contenant texte, Appareils électroniques, capture d’écran, logiciel&#10;&#10;Le contenu généré par l’IA peut être incorrect.">
            <a:extLst>
              <a:ext uri="{FF2B5EF4-FFF2-40B4-BE49-F238E27FC236}">
                <a16:creationId xmlns:a16="http://schemas.microsoft.com/office/drawing/2014/main" id="{83890B6B-903C-09E9-AFEC-53FDC67DD4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034" t="57075" r="13966" b="14574"/>
          <a:stretch>
            <a:fillRect/>
          </a:stretch>
        </p:blipFill>
        <p:spPr>
          <a:xfrm>
            <a:off x="1356216" y="3430013"/>
            <a:ext cx="7460686" cy="200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07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F39D42-D2E1-7596-0587-E07F6863D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9374874-8F11-7DAF-C0AD-D08F8C9C8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/>
              <a:t>En pratique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B8FEBE00-BFEF-DAAA-53A2-7020DE05E8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0D0394E-0F17-8166-3505-7C9F16F620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9E0B33-2608-66F1-C8E4-07E13DAFC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2" y="2035086"/>
            <a:ext cx="12180727" cy="63686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fr-FR" sz="2400"/>
              <a:t>Si on choisit de faire un échauffement par soit même, quelques </a:t>
            </a:r>
            <a:r>
              <a:rPr lang="fr-FR" sz="2400" err="1"/>
              <a:t>pré-requis</a:t>
            </a:r>
            <a:r>
              <a:rPr lang="fr-FR" sz="2400"/>
              <a:t> :</a:t>
            </a:r>
          </a:p>
        </p:txBody>
      </p:sp>
      <p:pic>
        <p:nvPicPr>
          <p:cNvPr id="2" name="Image 1" descr="Une image contenant texte, capture d’écran, Police, rose&#10;&#10;Le contenu généré par l’IA peut être incorrect.">
            <a:extLst>
              <a:ext uri="{FF2B5EF4-FFF2-40B4-BE49-F238E27FC236}">
                <a16:creationId xmlns:a16="http://schemas.microsoft.com/office/drawing/2014/main" id="{A032FF73-9E23-4E80-F674-D9938B72C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212" y="2663585"/>
            <a:ext cx="6037950" cy="314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52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85A5B3-8F75-C808-A873-A8F04C9B8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6885FCC-0440-A411-F94B-103EC1306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/>
              <a:t>En pratique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47D0B38-35E7-A1B9-D776-A1494CD3FE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AFA039D-DF33-9B11-1C83-B6154710CBE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C66970-9F57-A5E9-562F-8DB1E5806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2" y="1718784"/>
            <a:ext cx="6099105" cy="63686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fr-FR" sz="2400"/>
              <a:t>= hydratation, hygiène alimentaire, sommeil</a:t>
            </a:r>
          </a:p>
        </p:txBody>
      </p:sp>
      <p:pic>
        <p:nvPicPr>
          <p:cNvPr id="2" name="Image 1" descr="Une image contenant texte, chaussures, capture d’écran, Shorts&#10;&#10;Le contenu généré par l’IA peut être incorrect.">
            <a:extLst>
              <a:ext uri="{FF2B5EF4-FFF2-40B4-BE49-F238E27FC236}">
                <a16:creationId xmlns:a16="http://schemas.microsoft.com/office/drawing/2014/main" id="{E20AB80B-0B10-163F-9B0B-BCD5719BE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115" y="819509"/>
            <a:ext cx="4361545" cy="5880341"/>
          </a:xfrm>
          <a:prstGeom prst="rect">
            <a:avLst/>
          </a:prstGeom>
        </p:spPr>
      </p:pic>
      <p:pic>
        <p:nvPicPr>
          <p:cNvPr id="4" name="Image 3" descr="Une image contenant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34B4B4A8-C5CB-9304-0E13-D052195B0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827" y="2345217"/>
            <a:ext cx="27051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39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C00D91-AA8F-9C36-898D-DD3F88591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565D20-6500-DCF8-BFC2-BA7D8069D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517" y="2304288"/>
            <a:ext cx="5370059" cy="2432304"/>
          </a:xfrm>
        </p:spPr>
        <p:txBody>
          <a:bodyPr rtlCol="0"/>
          <a:lstStyle>
            <a:defPPr>
              <a:defRPr lang="fr-FR"/>
            </a:defPPr>
          </a:lstStyle>
          <a:p>
            <a:r>
              <a:rPr lang="fr-FR"/>
              <a:t>Prévention secondaire</a:t>
            </a:r>
          </a:p>
        </p:txBody>
      </p:sp>
    </p:spTree>
    <p:extLst>
      <p:ext uri="{BB962C8B-B14F-4D97-AF65-F5344CB8AC3E}">
        <p14:creationId xmlns:p14="http://schemas.microsoft.com/office/powerpoint/2010/main" val="2125313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A46890-2E51-EABB-A120-ACB3A7A55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B5C421E-7FDF-A0ED-2B2A-209F27774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/>
              <a:t>Définition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65EE1CBF-CEA2-4BA3-3B9B-55900E148B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4445AD80-3604-107F-A444-2448826FBBB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9CDBFA-EB95-A52E-4300-1C72B1847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16" y="1718784"/>
            <a:ext cx="11993822" cy="39867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2400"/>
              <a:t>=</a:t>
            </a:r>
            <a:r>
              <a:rPr lang="fr-FR" sz="2400">
                <a:ea typeface="+mn-lt"/>
                <a:cs typeface="+mn-lt"/>
              </a:rPr>
              <a:t> recouvre les actes destinés à agir au tout début de l’apparition du trouble ou de la pathologie afin de s’opposer à son évolution, ou encore pour faire disparaître les facteurs de risque.</a:t>
            </a:r>
            <a:endParaRPr lang="fr-FR">
              <a:ea typeface="+mn-lt"/>
              <a:cs typeface="+mn-lt"/>
            </a:endParaRPr>
          </a:p>
          <a:p>
            <a:pPr marL="0" indent="0">
              <a:buNone/>
            </a:pPr>
            <a:endParaRPr lang="fr-FR" sz="2400"/>
          </a:p>
          <a:p>
            <a:pPr marL="0" indent="0">
              <a:buNone/>
            </a:pPr>
            <a:endParaRPr lang="fr-FR" sz="2400"/>
          </a:p>
          <a:p>
            <a:pPr marL="0" indent="0">
              <a:buNone/>
            </a:pPr>
            <a:r>
              <a:rPr lang="fr-FR"/>
              <a:t>Exemple :</a:t>
            </a:r>
          </a:p>
          <a:p>
            <a:pPr marL="283210" indent="-283210">
              <a:buFont typeface="Calibri" panose="020B0604020202020204" pitchFamily="34" charset="0"/>
              <a:buChar char="-"/>
            </a:pPr>
            <a:r>
              <a:rPr lang="fr-FR"/>
              <a:t>Mammographie pour dépister un cancer</a:t>
            </a:r>
          </a:p>
          <a:p>
            <a:pPr marL="283210" indent="-283210">
              <a:buFont typeface="Calibri" panose="020B0604020202020204" pitchFamily="34" charset="0"/>
              <a:buChar char="-"/>
            </a:pPr>
            <a:r>
              <a:rPr lang="fr-FR"/>
              <a:t>Test de glycémie pour dépister un diabète</a:t>
            </a:r>
          </a:p>
        </p:txBody>
      </p:sp>
    </p:spTree>
    <p:extLst>
      <p:ext uri="{BB962C8B-B14F-4D97-AF65-F5344CB8AC3E}">
        <p14:creationId xmlns:p14="http://schemas.microsoft.com/office/powerpoint/2010/main" val="876482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511C35-3B6E-E159-2637-F277FFBC2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B194614-15F1-37DA-176F-BAA6B2DD4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/>
              <a:t>En pratique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69485151-8043-91C8-A709-815A2BAB14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F2F5DCFF-E104-2FCF-8A7F-79C7D6BC463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FC224D-956A-7239-EB0A-AD1107C29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16" y="1718784"/>
            <a:ext cx="11993822" cy="39867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2400"/>
              <a:t>= tests de </a:t>
            </a:r>
            <a:r>
              <a:rPr lang="fr-FR" sz="2400" err="1"/>
              <a:t>pré-saison</a:t>
            </a:r>
            <a:r>
              <a:rPr lang="fr-FR" sz="2400"/>
              <a:t> pour détecter une fragilité + visite chez médecin pour réalisation du CACI</a:t>
            </a:r>
          </a:p>
        </p:txBody>
      </p:sp>
    </p:spTree>
    <p:extLst>
      <p:ext uri="{BB962C8B-B14F-4D97-AF65-F5344CB8AC3E}">
        <p14:creationId xmlns:p14="http://schemas.microsoft.com/office/powerpoint/2010/main" val="1235551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FD6DF6-5B25-79AF-09F2-0008B7DD2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Programme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A49DED-F98B-AA29-6402-0A09C4EFE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/>
              <a:t>Contexte / Définitions</a:t>
            </a:r>
          </a:p>
        </p:txBody>
      </p:sp>
      <p:sp>
        <p:nvSpPr>
          <p:cNvPr id="48" name="Espace réservé du texte 47">
            <a:extLst>
              <a:ext uri="{FF2B5EF4-FFF2-40B4-BE49-F238E27FC236}">
                <a16:creationId xmlns:a16="http://schemas.microsoft.com/office/drawing/2014/main" id="{B79EAB77-EA1B-845C-B39D-F4147B3C0E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3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BAF7CB-A8CE-582C-C1DB-E6D72AC69A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/>
              <a:t>Prévention primaire</a:t>
            </a:r>
          </a:p>
        </p:txBody>
      </p:sp>
      <p:sp>
        <p:nvSpPr>
          <p:cNvPr id="49" name="Espace réservé du texte 48">
            <a:extLst>
              <a:ext uri="{FF2B5EF4-FFF2-40B4-BE49-F238E27FC236}">
                <a16:creationId xmlns:a16="http://schemas.microsoft.com/office/drawing/2014/main" id="{9AD6ED5E-6255-A10D-1B61-1C38A65A01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9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1C403DC-3521-3A53-9255-0D192EBD4F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/>
              <a:t>Prévention secondaire</a:t>
            </a:r>
          </a:p>
        </p:txBody>
      </p:sp>
      <p:sp>
        <p:nvSpPr>
          <p:cNvPr id="50" name="Espace réservé du texte 49">
            <a:extLst>
              <a:ext uri="{FF2B5EF4-FFF2-40B4-BE49-F238E27FC236}">
                <a16:creationId xmlns:a16="http://schemas.microsoft.com/office/drawing/2014/main" id="{725D92A4-EE14-BE47-EFF6-F0FD3F4AE66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17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1F6EA68-2AA8-DF86-685C-EC38431277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/>
              <a:t>Prévention tertiaire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7FFFF704-D039-7DC7-A34E-489FEE26CD8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22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2545FBC-2F5C-8772-F385-63E1035583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Conclusion</a:t>
            </a:r>
          </a:p>
        </p:txBody>
      </p:sp>
      <p:sp>
        <p:nvSpPr>
          <p:cNvPr id="52" name="Espace réservé du texte 51">
            <a:extLst>
              <a:ext uri="{FF2B5EF4-FFF2-40B4-BE49-F238E27FC236}">
                <a16:creationId xmlns:a16="http://schemas.microsoft.com/office/drawing/2014/main" id="{B834A08F-B9C1-B3EF-25F5-A69D401C8BC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452850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A506CA-B48C-73F6-BA01-E7B4D30C6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4A94047-AA8B-0A93-BFD6-1B22A70A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/>
              <a:t>En pratique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DA27937E-8330-3090-F6CD-87FBEDFF72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C862064F-A5A5-008E-D883-BDD6AC5AA57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3FAEAB-7A8D-1C7E-5AF8-AF8D7E142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3" y="1718784"/>
            <a:ext cx="12180725" cy="266406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fr-FR" sz="2400"/>
              <a:t>= tests de </a:t>
            </a:r>
            <a:r>
              <a:rPr lang="fr-FR" sz="2400" err="1"/>
              <a:t>pré-saison</a:t>
            </a:r>
            <a:r>
              <a:rPr lang="fr-FR" sz="2400"/>
              <a:t> pour identifier les points faibles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fr-FR" sz="2400"/>
              <a:t>Squat monopodal = vérifier équilibre et contrôle genou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fr-FR" sz="2400"/>
              <a:t>Saut vertical et atterrissage = détecter technique d'atterrissage (valgus dynamique)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fr-FR" sz="2400"/>
              <a:t>Mesure force IJ/Q = mesurer force et équilibre musculaire (test iso ou manuel)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fr-FR" sz="2400"/>
              <a:t>Y-Balance Test = contrôle de la mobilité et équilibre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fr-FR" sz="2400"/>
              <a:t>Proprioception sur plan instable </a:t>
            </a:r>
          </a:p>
        </p:txBody>
      </p:sp>
      <p:pic>
        <p:nvPicPr>
          <p:cNvPr id="2" name="Image 1" descr="Une image contenant habits, Condition physique, personne, texte&#10;&#10;Le contenu généré par l’IA peut être incorrect.">
            <a:extLst>
              <a:ext uri="{FF2B5EF4-FFF2-40B4-BE49-F238E27FC236}">
                <a16:creationId xmlns:a16="http://schemas.microsoft.com/office/drawing/2014/main" id="{FF79FD5B-03CA-C44C-8A69-EC3769B3A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4379264"/>
            <a:ext cx="6096002" cy="232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79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FC8719-E173-6B73-800D-BCB91D08B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E4098B9-E102-9C8E-D5A3-62266929B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/>
              <a:t>En pratique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90274D65-ABBD-6E7D-72FC-A694041324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CE8927FB-3772-4849-3415-681F1CD6FD5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B3D350-CBD1-A371-3057-FB3D4157F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16" y="1718784"/>
            <a:ext cx="11993822" cy="39867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2400"/>
              <a:t>Certificat médical d'Absence de Contre-Indication à la Pratique sportive</a:t>
            </a:r>
          </a:p>
          <a:p>
            <a:pPr marL="0" indent="0">
              <a:buNone/>
            </a:pPr>
            <a:endParaRPr lang="fr-FR" sz="2400"/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fr-FR" sz="2400"/>
              <a:t>Chez un médecin (quelle que soit sa spécialité)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fr-FR" sz="2400"/>
              <a:t>Obligatoire pour toute licence sauf pour les mineurs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fr-FR" sz="2400"/>
              <a:t>Valable 3 ans dans certains sports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613105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550793-C147-20AD-253D-C030B223F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C72340-58E3-1674-04FC-29F090D76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517" y="2304288"/>
            <a:ext cx="5370059" cy="2432304"/>
          </a:xfrm>
        </p:spPr>
        <p:txBody>
          <a:bodyPr rtlCol="0"/>
          <a:lstStyle>
            <a:defPPr>
              <a:defRPr lang="fr-FR"/>
            </a:defPPr>
          </a:lstStyle>
          <a:p>
            <a:r>
              <a:rPr lang="fr-FR"/>
              <a:t>Prévention tertiaire</a:t>
            </a:r>
          </a:p>
        </p:txBody>
      </p:sp>
    </p:spTree>
    <p:extLst>
      <p:ext uri="{BB962C8B-B14F-4D97-AF65-F5344CB8AC3E}">
        <p14:creationId xmlns:p14="http://schemas.microsoft.com/office/powerpoint/2010/main" val="4079218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53EA9A-8912-392B-0F1B-BE0E1C2E8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0DF8B7F-7F6F-4D37-CB94-126E7C456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/>
              <a:t>Définition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AA4F7C0B-6916-2A5D-8837-BE0765E85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EDF69C86-F48E-405E-AF0C-E86D9D6B93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8D529B-75A4-64FB-249A-30FC57402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16" y="1718784"/>
            <a:ext cx="11993822" cy="39867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2400"/>
              <a:t>= interventions visant à réduire les complications, les séquelles ou les incapacités liées à une maladie déjà installée</a:t>
            </a:r>
          </a:p>
          <a:p>
            <a:pPr marL="0" indent="0">
              <a:buNone/>
            </a:pPr>
            <a:endParaRPr lang="fr-FR" sz="2400"/>
          </a:p>
          <a:p>
            <a:pPr marL="0" indent="0">
              <a:buNone/>
            </a:pPr>
            <a:endParaRPr lang="fr-FR" sz="2400"/>
          </a:p>
          <a:p>
            <a:pPr marL="0" indent="0">
              <a:buNone/>
            </a:pPr>
            <a:r>
              <a:rPr lang="fr-FR" sz="2400"/>
              <a:t>Exemple :</a:t>
            </a:r>
          </a:p>
          <a:p>
            <a:pPr marL="283210" indent="-283210">
              <a:buFont typeface="Calibri" panose="020B0604020202020204" pitchFamily="34" charset="0"/>
              <a:buChar char="-"/>
            </a:pPr>
            <a:r>
              <a:rPr lang="fr-FR" sz="2400"/>
              <a:t>Traitement pour éviter l'aggravation d'un diabète</a:t>
            </a:r>
          </a:p>
        </p:txBody>
      </p:sp>
    </p:spTree>
    <p:extLst>
      <p:ext uri="{BB962C8B-B14F-4D97-AF65-F5344CB8AC3E}">
        <p14:creationId xmlns:p14="http://schemas.microsoft.com/office/powerpoint/2010/main" val="4238050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CF59EC-3DFA-3344-AA7B-5BBE74A3E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34882C3-8150-B051-8E72-3C9439663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/>
              <a:t>En pratique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3BACE6D-197E-A517-6616-E9FC44F1A3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F400EAA-FB04-7EA3-12C0-1964034BE8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3795E5-494D-A03B-743F-8341C5C96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16" y="1718784"/>
            <a:ext cx="11993822" cy="39867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2400"/>
              <a:t>= limiter les séquelles et la récidive après opération</a:t>
            </a:r>
          </a:p>
          <a:p>
            <a:pPr marL="0" indent="0">
              <a:buNone/>
            </a:pPr>
            <a:r>
              <a:rPr lang="fr-FR" sz="2400"/>
              <a:t>Rééducation puis réathlétisation sur 6-9 mois </a:t>
            </a:r>
          </a:p>
        </p:txBody>
      </p:sp>
      <p:pic>
        <p:nvPicPr>
          <p:cNvPr id="2" name="Image 1" descr="Une image contenant texte, diagramme, Parallèle, ligne&#10;&#10;Le contenu généré par l’IA peut être incorrect.">
            <a:extLst>
              <a:ext uri="{FF2B5EF4-FFF2-40B4-BE49-F238E27FC236}">
                <a16:creationId xmlns:a16="http://schemas.microsoft.com/office/drawing/2014/main" id="{F17FA3BB-93C5-FAD2-B02A-B1D0D0135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641" y="2559169"/>
            <a:ext cx="6176719" cy="429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01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0AD6E5-7679-C269-790D-8D54DFFB7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12AB58-6099-EAFA-3ECE-468B3B55F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517" y="2304288"/>
            <a:ext cx="5370059" cy="2432304"/>
          </a:xfrm>
        </p:spPr>
        <p:txBody>
          <a:bodyPr rtlCol="0"/>
          <a:lstStyle>
            <a:defPPr>
              <a:defRPr lang="fr-FR"/>
            </a:defPPr>
          </a:lstStyle>
          <a:p>
            <a:r>
              <a:rPr lang="fr-FR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631395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9FFAF8-402A-1E57-0154-25EC1B35A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A9AD0A2-0772-FF6C-31A8-450819534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/>
              <a:t>Conclusion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D995D92-65B8-292F-0AE9-B9DB95FD98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2A0B3804-DE31-4B6A-FB80-4813ED39B1D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7611FF-3E5D-A50D-1068-BA04454D7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08" y="2868973"/>
            <a:ext cx="11993822" cy="39867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2400"/>
              <a:t>Prévention = l'affaire de tous</a:t>
            </a:r>
          </a:p>
          <a:p>
            <a:pPr marL="0" indent="0">
              <a:buNone/>
            </a:pPr>
            <a:r>
              <a:rPr lang="fr-FR" sz="2400"/>
              <a:t>A ne pas négliger car réduction significative des blessures = plus de joueurs/joueuses disponibles sur la saison = plus de chance de performer ? </a:t>
            </a:r>
          </a:p>
        </p:txBody>
      </p:sp>
    </p:spTree>
    <p:extLst>
      <p:ext uri="{BB962C8B-B14F-4D97-AF65-F5344CB8AC3E}">
        <p14:creationId xmlns:p14="http://schemas.microsoft.com/office/powerpoint/2010/main" val="815818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945C2F8-2E24-F46B-AC7B-3070B3814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338" y="2372974"/>
            <a:ext cx="7608613" cy="1054953"/>
          </a:xfrm>
        </p:spPr>
        <p:txBody>
          <a:bodyPr rtlCol="0"/>
          <a:lstStyle>
            <a:defPPr>
              <a:defRPr lang="fr-FR"/>
            </a:defPPr>
          </a:lstStyle>
          <a:p>
            <a:r>
              <a:rPr lang="fr-FR"/>
              <a:t>Des questions ?</a:t>
            </a:r>
          </a:p>
        </p:txBody>
      </p:sp>
      <p:pic>
        <p:nvPicPr>
          <p:cNvPr id="5" name="Image 4" descr="Une image contenant Visage humain, personne, habits, homme&#10;&#10;Le contenu généré par l’IA peut être incorrect.">
            <a:extLst>
              <a:ext uri="{FF2B5EF4-FFF2-40B4-BE49-F238E27FC236}">
                <a16:creationId xmlns:a16="http://schemas.microsoft.com/office/drawing/2014/main" id="{BC68C9AB-3858-84FF-6A62-5BBAF6C1A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953" y="3421811"/>
            <a:ext cx="4593567" cy="306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1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9D881F-CA86-A4F1-802F-E64731BD2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177" y="2304288"/>
            <a:ext cx="5154399" cy="2432304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Contexte/Définitions</a:t>
            </a:r>
          </a:p>
        </p:txBody>
      </p:sp>
    </p:spTree>
    <p:extLst>
      <p:ext uri="{BB962C8B-B14F-4D97-AF65-F5344CB8AC3E}">
        <p14:creationId xmlns:p14="http://schemas.microsoft.com/office/powerpoint/2010/main" val="416335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1D625AD-D853-E707-6C7F-E31923C4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/>
              <a:t>Activité physique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B742BF8-0956-7E94-FAF4-D42A92ACE1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A96F7733-7434-FA95-04A6-9FA221A264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997A13-121B-9DCB-338A-9CB67EDBA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16" y="1718784"/>
            <a:ext cx="11993822" cy="39867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2400"/>
              <a:t>= tout mouvement produit par les muscles squelettiques, responsable d'une augmentation de la dépense énergétique.</a:t>
            </a:r>
          </a:p>
        </p:txBody>
      </p:sp>
      <p:pic>
        <p:nvPicPr>
          <p:cNvPr id="7" name="Image 6" descr="Une image contenant texte, cercl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22E30DD5-AC96-C033-E907-86CA1C10C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096" y="2688117"/>
            <a:ext cx="6842186" cy="41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47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4F5F21-4C76-C0D5-427F-68CA58795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6FEFEE0-FA44-1C53-C519-01FDA1B72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/>
              <a:t>Activité physique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C6945B32-9CEB-1314-7C3B-8967A0A28E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077DFF38-B85B-2519-A665-5058B575932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F121F5-E467-5C83-1312-EFC670A61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16" y="1718784"/>
            <a:ext cx="11993822" cy="39867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2400"/>
              <a:t>Recommandations OMS :</a:t>
            </a:r>
          </a:p>
        </p:txBody>
      </p:sp>
      <p:pic>
        <p:nvPicPr>
          <p:cNvPr id="2" name="Image 1" descr="Vivre la ville en bonne santé, marcher, bouger ! - Institut Paris Région">
            <a:extLst>
              <a:ext uri="{FF2B5EF4-FFF2-40B4-BE49-F238E27FC236}">
                <a16:creationId xmlns:a16="http://schemas.microsoft.com/office/drawing/2014/main" id="{99B26BC4-41A5-BE3C-B97F-EA5944352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926" y="2199286"/>
            <a:ext cx="7259130" cy="427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54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916706-36B1-5AAF-4571-AEA505E48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DC749F5-C142-38BF-3307-27995E7C5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/>
              <a:t>Blessure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CD01351-97E9-C2B9-28AA-2AE924DA19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5C6BDD49-B1D1-267D-ED4C-7F359F0C6A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E4ED69-FC1A-E2C4-7631-5DF2EBF69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16" y="1718784"/>
            <a:ext cx="11993822" cy="39867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2400"/>
              <a:t>= Lésion produite en un point quelconque du corps par un choc, un coup, une arme ou un corps dur quelconque</a:t>
            </a:r>
          </a:p>
        </p:txBody>
      </p:sp>
      <p:pic>
        <p:nvPicPr>
          <p:cNvPr id="2" name="Image 1" descr="Une image contenant neige, plein air, équipement sportif, sport d’hiver&#10;&#10;Le contenu généré par l’IA peut être incorrect.">
            <a:extLst>
              <a:ext uri="{FF2B5EF4-FFF2-40B4-BE49-F238E27FC236}">
                <a16:creationId xmlns:a16="http://schemas.microsoft.com/office/drawing/2014/main" id="{9F540209-5E97-405D-4F39-6756BCBD4F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49" t="15000" r="9412" b="35294"/>
          <a:stretch>
            <a:fillRect/>
          </a:stretch>
        </p:blipFill>
        <p:spPr>
          <a:xfrm>
            <a:off x="3237600" y="3583311"/>
            <a:ext cx="5723553" cy="242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9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B858D6-7A96-C0F4-4CF3-D798FAE5D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5514AE0-CD4D-3EE9-D8B3-8CB8CA53F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/>
              <a:t>Blessure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1754B70-1375-3AC2-CA0F-9207B1C447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70C8D92B-030D-D6ED-B99E-A754AA1396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1C427C-DAC1-FBE1-E945-BA6909AAF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16" y="1718784"/>
            <a:ext cx="11993822" cy="398678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r-FR" sz="2400"/>
              <a:t>= en Europe, 10 à 19 blessures surviennent pour 1000 heures de pratique sportive.</a:t>
            </a:r>
          </a:p>
          <a:p>
            <a:pPr marL="0" indent="0">
              <a:buNone/>
            </a:pPr>
            <a:endParaRPr lang="fr-FR" sz="2400"/>
          </a:p>
          <a:p>
            <a:pPr marL="0" indent="0">
              <a:buNone/>
            </a:pPr>
            <a:r>
              <a:rPr lang="fr-FR" sz="2400"/>
              <a:t>Sports les plus à risque :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fr-FR" sz="2400"/>
              <a:t>Sports de combat et rugby : &gt; 20/1000 heures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fr-FR" sz="2400"/>
              <a:t>Football amateur : 6-9/1000 heures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fr-FR" sz="2400"/>
              <a:t>Course à pied : 2-12/1000 heures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endParaRPr lang="fr-FR" sz="2400"/>
          </a:p>
          <a:p>
            <a:pPr marL="0" indent="0">
              <a:buNone/>
            </a:pPr>
            <a:r>
              <a:rPr lang="fr-FR" sz="2400"/>
              <a:t>Types de blessures les plus fréquentes :</a:t>
            </a:r>
          </a:p>
          <a:p>
            <a:pPr marL="283210" indent="-283210">
              <a:buFont typeface="Calibri" panose="020B0604020202020204" pitchFamily="34" charset="0"/>
              <a:buChar char="-"/>
            </a:pPr>
            <a:r>
              <a:rPr lang="fr-FR" sz="2400"/>
              <a:t>Entorses (cheville, genou)</a:t>
            </a:r>
          </a:p>
          <a:p>
            <a:pPr marL="283210" indent="-283210">
              <a:buFont typeface="Calibri" panose="020B0604020202020204" pitchFamily="34" charset="0"/>
              <a:buChar char="-"/>
            </a:pPr>
            <a:r>
              <a:rPr lang="fr-FR" sz="2400"/>
              <a:t>Lésions musculaires </a:t>
            </a:r>
          </a:p>
        </p:txBody>
      </p:sp>
      <p:pic>
        <p:nvPicPr>
          <p:cNvPr id="2" name="Image 1" descr="Une image contenant bougie, boisson gazeuse, Photographie de nature morte, léger&#10;&#10;Le contenu généré par l’IA peut être incorrect.">
            <a:extLst>
              <a:ext uri="{FF2B5EF4-FFF2-40B4-BE49-F238E27FC236}">
                <a16:creationId xmlns:a16="http://schemas.microsoft.com/office/drawing/2014/main" id="{AE50D4A5-4BBB-D830-0153-799D6DB5E6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377" t="2117" r="23389" b="294"/>
          <a:stretch>
            <a:fillRect/>
          </a:stretch>
        </p:blipFill>
        <p:spPr>
          <a:xfrm>
            <a:off x="7030528" y="3710752"/>
            <a:ext cx="3916792" cy="287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18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C1E984-997C-D518-AFEF-7EE1A51E8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90E5ED7-6D3C-06C2-2A93-EF121D1A0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r>
              <a:rPr lang="fr-FR"/>
              <a:t>Prévention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890CE38-10F3-21B3-3033-A7F2E86DE2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A0233A09-02AB-6938-7C38-8B810DC3B8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CA6482-91D8-96C0-1549-805E420AF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16" y="1718784"/>
            <a:ext cx="11993822" cy="39867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2400"/>
              <a:t>= l’ensemble des mesures visant à éviter ou réduire le nombre et la gravité des maladies, des accidents et des handicaps</a:t>
            </a:r>
          </a:p>
          <a:p>
            <a:pPr marL="0" indent="0">
              <a:buNone/>
            </a:pPr>
            <a:endParaRPr lang="fr-FR" sz="2400"/>
          </a:p>
          <a:p>
            <a:pPr marL="0" indent="0">
              <a:buNone/>
            </a:pPr>
            <a:r>
              <a:rPr lang="fr-FR" sz="2400"/>
              <a:t>3 types de prévention : primaire, secondaire et tertiaire</a:t>
            </a:r>
          </a:p>
        </p:txBody>
      </p:sp>
    </p:spTree>
    <p:extLst>
      <p:ext uri="{BB962C8B-B14F-4D97-AF65-F5344CB8AC3E}">
        <p14:creationId xmlns:p14="http://schemas.microsoft.com/office/powerpoint/2010/main" val="1371466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4BF3FF-B99D-8261-E97A-5308FDACF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55BA2C-871F-3ED2-9FF3-7A7824CCD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177" y="2304288"/>
            <a:ext cx="5154399" cy="2432304"/>
          </a:xfrm>
        </p:spPr>
        <p:txBody>
          <a:bodyPr rtlCol="0"/>
          <a:lstStyle>
            <a:defPPr>
              <a:defRPr lang="fr-FR"/>
            </a:defPPr>
          </a:lstStyle>
          <a:p>
            <a:r>
              <a:rPr lang="fr-FR"/>
              <a:t>Prévention primaire</a:t>
            </a:r>
          </a:p>
        </p:txBody>
      </p:sp>
    </p:spTree>
    <p:extLst>
      <p:ext uri="{BB962C8B-B14F-4D97-AF65-F5344CB8AC3E}">
        <p14:creationId xmlns:p14="http://schemas.microsoft.com/office/powerpoint/2010/main" val="6631978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19">
      <a:dk1>
        <a:srgbClr val="231F20"/>
      </a:dk1>
      <a:lt1>
        <a:srgbClr val="FFFFFF"/>
      </a:lt1>
      <a:dk2>
        <a:srgbClr val="231F20"/>
      </a:dk2>
      <a:lt2>
        <a:srgbClr val="FDF9E2"/>
      </a:lt2>
      <a:accent1>
        <a:srgbClr val="FC2834"/>
      </a:accent1>
      <a:accent2>
        <a:srgbClr val="43AAC7"/>
      </a:accent2>
      <a:accent3>
        <a:srgbClr val="00AA59"/>
      </a:accent3>
      <a:accent4>
        <a:srgbClr val="FEA000"/>
      </a:accent4>
      <a:accent5>
        <a:srgbClr val="FDEE6B"/>
      </a:accent5>
      <a:accent6>
        <a:srgbClr val="3266A6"/>
      </a:accent6>
      <a:hlink>
        <a:srgbClr val="FC2734"/>
      </a:hlink>
      <a:folHlink>
        <a:srgbClr val="42AAC7"/>
      </a:folHlink>
    </a:clrScheme>
    <a:fontScheme name="Custom 26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_Design_Win32_SW_v11" id="{D7435ACC-9DD3-4D5B-A984-7326EB7AF7CB}" vid="{7C01AFE1-C5EE-47B6-A71D-62A9F78E446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30B917-A3AD-46B5-A6A4-F876E3BAC3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31C809-C6F0-48D7-BF3E-4570CDAF51AF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E8C75813-FBB5-478B-828B-AC67018E2728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Grand écran</PresentationFormat>
  <Slides>27</Slides>
  <Notes>27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Prévention des blessures</vt:lpstr>
      <vt:lpstr>Programme</vt:lpstr>
      <vt:lpstr>Contexte/Définitions</vt:lpstr>
      <vt:lpstr>Activité physique</vt:lpstr>
      <vt:lpstr>Activité physique</vt:lpstr>
      <vt:lpstr>Blessure</vt:lpstr>
      <vt:lpstr>Blessure</vt:lpstr>
      <vt:lpstr>Prévention</vt:lpstr>
      <vt:lpstr>Prévention primaire</vt:lpstr>
      <vt:lpstr>Définition</vt:lpstr>
      <vt:lpstr>En pratique</vt:lpstr>
      <vt:lpstr>En pratique</vt:lpstr>
      <vt:lpstr>En pratique</vt:lpstr>
      <vt:lpstr>En pratique</vt:lpstr>
      <vt:lpstr>En pratique</vt:lpstr>
      <vt:lpstr>En pratique</vt:lpstr>
      <vt:lpstr>Prévention secondaire</vt:lpstr>
      <vt:lpstr>Définition</vt:lpstr>
      <vt:lpstr>En pratique</vt:lpstr>
      <vt:lpstr>En pratique</vt:lpstr>
      <vt:lpstr>En pratique</vt:lpstr>
      <vt:lpstr>Prévention tertiaire</vt:lpstr>
      <vt:lpstr>Définition</vt:lpstr>
      <vt:lpstr>En pratique</vt:lpstr>
      <vt:lpstr>Conclusion</vt:lpstr>
      <vt:lpstr>Conclusion</vt:lpstr>
      <vt:lpstr>Des questions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3</cp:revision>
  <dcterms:created xsi:type="dcterms:W3CDTF">2026-03-04T08:51:21Z</dcterms:created>
  <dcterms:modified xsi:type="dcterms:W3CDTF">2026-03-23T08:11:47Z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