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7"/>
  </p:notesMasterIdLst>
  <p:sldIdLst>
    <p:sldId id="287" r:id="rId3"/>
    <p:sldId id="416" r:id="rId4"/>
    <p:sldId id="286" r:id="rId5"/>
    <p:sldId id="304" r:id="rId6"/>
    <p:sldId id="417" r:id="rId7"/>
    <p:sldId id="422" r:id="rId8"/>
    <p:sldId id="307" r:id="rId9"/>
    <p:sldId id="418" r:id="rId10"/>
    <p:sldId id="420" r:id="rId11"/>
    <p:sldId id="428" r:id="rId12"/>
    <p:sldId id="419" r:id="rId13"/>
    <p:sldId id="427" r:id="rId14"/>
    <p:sldId id="423" r:id="rId15"/>
    <p:sldId id="426" r:id="rId16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9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151" autoAdjust="0"/>
  </p:normalViewPr>
  <p:slideViewPr>
    <p:cSldViewPr snapToGrid="0">
      <p:cViewPr varScale="1">
        <p:scale>
          <a:sx n="51" d="100"/>
          <a:sy n="51" d="100"/>
        </p:scale>
        <p:origin x="175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B702F-74D9-4846-825C-1072D310FB2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EDD3DF-9721-4E54-8086-4CEC491A9B10}">
      <dgm:prSet phldrT="[Texte]" custT="1"/>
      <dgm:spPr/>
      <dgm:t>
        <a:bodyPr/>
        <a:lstStyle/>
        <a:p>
          <a:r>
            <a:rPr lang="fr-FR" sz="1800" dirty="0"/>
            <a:t>Développement Aérobie </a:t>
          </a:r>
          <a:r>
            <a:rPr lang="fr-FR" sz="1200" dirty="0"/>
            <a:t>(Endurance/Puissance)</a:t>
          </a:r>
        </a:p>
      </dgm:t>
    </dgm:pt>
    <dgm:pt modelId="{E5894B8F-B8F2-44F7-83CD-177FA2F8883D}" type="parTrans" cxnId="{D1D296AD-4181-4DD6-9446-721F08B5B866}">
      <dgm:prSet/>
      <dgm:spPr/>
      <dgm:t>
        <a:bodyPr/>
        <a:lstStyle/>
        <a:p>
          <a:endParaRPr lang="fr-FR" sz="1800"/>
        </a:p>
      </dgm:t>
    </dgm:pt>
    <dgm:pt modelId="{ABE873B8-A290-47BA-9B2D-F7F441533FF8}" type="sibTrans" cxnId="{D1D296AD-4181-4DD6-9446-721F08B5B866}">
      <dgm:prSet/>
      <dgm:spPr/>
      <dgm:t>
        <a:bodyPr/>
        <a:lstStyle/>
        <a:p>
          <a:endParaRPr lang="fr-FR" sz="1800"/>
        </a:p>
      </dgm:t>
    </dgm:pt>
    <dgm:pt modelId="{A91AE64E-1868-4C04-BA06-12165B958C5B}">
      <dgm:prSet phldrT="[Texte]" custT="1"/>
      <dgm:spPr/>
      <dgm:t>
        <a:bodyPr/>
        <a:lstStyle/>
        <a:p>
          <a:r>
            <a:rPr lang="fr-FR" sz="1800" dirty="0"/>
            <a:t>Développement Force-Vitesse</a:t>
          </a:r>
        </a:p>
        <a:p>
          <a:r>
            <a:rPr lang="fr-FR" sz="1200" dirty="0"/>
            <a:t>(Vitesse/Explosivité/Musculation)</a:t>
          </a:r>
        </a:p>
      </dgm:t>
    </dgm:pt>
    <dgm:pt modelId="{BAA22235-957A-4087-91B9-736F6E65714A}" type="parTrans" cxnId="{E70D930B-CCC0-4B6D-870A-29ED6F569200}">
      <dgm:prSet/>
      <dgm:spPr/>
      <dgm:t>
        <a:bodyPr/>
        <a:lstStyle/>
        <a:p>
          <a:endParaRPr lang="fr-FR" sz="1800"/>
        </a:p>
      </dgm:t>
    </dgm:pt>
    <dgm:pt modelId="{AC6EB29D-1AD1-4C58-A6D1-3D0B42F9700F}" type="sibTrans" cxnId="{E70D930B-CCC0-4B6D-870A-29ED6F569200}">
      <dgm:prSet/>
      <dgm:spPr/>
      <dgm:t>
        <a:bodyPr/>
        <a:lstStyle/>
        <a:p>
          <a:endParaRPr lang="fr-FR" sz="1800"/>
        </a:p>
      </dgm:t>
    </dgm:pt>
    <dgm:pt modelId="{1D716AB1-BCB3-4D38-9371-72AC71F41C1E}">
      <dgm:prSet phldrT="[Texte]" custT="1"/>
      <dgm:spPr/>
      <dgm:t>
        <a:bodyPr/>
        <a:lstStyle/>
        <a:p>
          <a:r>
            <a:rPr lang="fr-FR" sz="1800" dirty="0"/>
            <a:t>Développement Moteur</a:t>
          </a:r>
          <a:r>
            <a:rPr lang="fr-FR" sz="1200" dirty="0"/>
            <a:t> (Coordination / Technique de course)</a:t>
          </a:r>
          <a:endParaRPr lang="fr-FR" sz="1800" dirty="0"/>
        </a:p>
      </dgm:t>
    </dgm:pt>
    <dgm:pt modelId="{262F1013-2D2C-4913-BECD-1540FD81AEAE}" type="parTrans" cxnId="{BE69D8A0-58E7-429A-94B3-9F42747DD029}">
      <dgm:prSet/>
      <dgm:spPr/>
      <dgm:t>
        <a:bodyPr/>
        <a:lstStyle/>
        <a:p>
          <a:endParaRPr lang="fr-FR" sz="1800"/>
        </a:p>
      </dgm:t>
    </dgm:pt>
    <dgm:pt modelId="{F0678E93-F85E-4AE2-AD89-3394BA9039FB}" type="sibTrans" cxnId="{BE69D8A0-58E7-429A-94B3-9F42747DD029}">
      <dgm:prSet/>
      <dgm:spPr/>
      <dgm:t>
        <a:bodyPr/>
        <a:lstStyle/>
        <a:p>
          <a:endParaRPr lang="fr-FR" sz="1800"/>
        </a:p>
      </dgm:t>
    </dgm:pt>
    <dgm:pt modelId="{C42DF7D2-EA9E-453F-A8A2-CB5B22D76BBC}">
      <dgm:prSet phldrT="[Texte]" custT="1"/>
      <dgm:spPr/>
      <dgm:t>
        <a:bodyPr/>
        <a:lstStyle/>
        <a:p>
          <a:r>
            <a:rPr lang="fr-FR" sz="1800" dirty="0"/>
            <a:t>Prévention des blessures </a:t>
          </a:r>
          <a:r>
            <a:rPr lang="fr-FR" sz="1200" dirty="0"/>
            <a:t>(processus </a:t>
          </a:r>
          <a:r>
            <a:rPr lang="fr-FR" sz="1200" dirty="0" err="1"/>
            <a:t>prophylaxiques</a:t>
          </a:r>
          <a:r>
            <a:rPr lang="fr-FR" sz="1200" dirty="0"/>
            <a:t>)</a:t>
          </a:r>
        </a:p>
      </dgm:t>
    </dgm:pt>
    <dgm:pt modelId="{C6828118-C43B-459C-A661-5E874854FA62}" type="parTrans" cxnId="{524DD686-97FB-4704-B2E4-94016213BA0F}">
      <dgm:prSet/>
      <dgm:spPr/>
      <dgm:t>
        <a:bodyPr/>
        <a:lstStyle/>
        <a:p>
          <a:endParaRPr lang="fr-FR" sz="1800"/>
        </a:p>
      </dgm:t>
    </dgm:pt>
    <dgm:pt modelId="{C1EA8504-EB75-48BB-891B-AFDD289EA68C}" type="sibTrans" cxnId="{524DD686-97FB-4704-B2E4-94016213BA0F}">
      <dgm:prSet/>
      <dgm:spPr/>
      <dgm:t>
        <a:bodyPr/>
        <a:lstStyle/>
        <a:p>
          <a:endParaRPr lang="fr-FR" sz="1800"/>
        </a:p>
      </dgm:t>
    </dgm:pt>
    <dgm:pt modelId="{5336CD50-65AB-45A5-8E1B-BF2BE4CC6303}" type="pres">
      <dgm:prSet presAssocID="{3DCB702F-74D9-4846-825C-1072D310FB24}" presName="cycle" presStyleCnt="0">
        <dgm:presLayoutVars>
          <dgm:dir/>
          <dgm:resizeHandles val="exact"/>
        </dgm:presLayoutVars>
      </dgm:prSet>
      <dgm:spPr/>
    </dgm:pt>
    <dgm:pt modelId="{50FC75E5-817E-4AD9-AB92-F279A8C424F0}" type="pres">
      <dgm:prSet presAssocID="{5CEDD3DF-9721-4E54-8086-4CEC491A9B10}" presName="node" presStyleLbl="node1" presStyleIdx="0" presStyleCnt="4">
        <dgm:presLayoutVars>
          <dgm:bulletEnabled val="1"/>
        </dgm:presLayoutVars>
      </dgm:prSet>
      <dgm:spPr/>
    </dgm:pt>
    <dgm:pt modelId="{D61B7624-0208-4E9B-A64F-60F9481C49CF}" type="pres">
      <dgm:prSet presAssocID="{5CEDD3DF-9721-4E54-8086-4CEC491A9B10}" presName="spNode" presStyleCnt="0"/>
      <dgm:spPr/>
    </dgm:pt>
    <dgm:pt modelId="{701FCDA1-EC87-4459-9754-6D3423EAAB9A}" type="pres">
      <dgm:prSet presAssocID="{ABE873B8-A290-47BA-9B2D-F7F441533FF8}" presName="sibTrans" presStyleLbl="sibTrans1D1" presStyleIdx="0" presStyleCnt="4"/>
      <dgm:spPr/>
    </dgm:pt>
    <dgm:pt modelId="{170BF21C-210C-4490-B364-0EA1527AE1F5}" type="pres">
      <dgm:prSet presAssocID="{A91AE64E-1868-4C04-BA06-12165B958C5B}" presName="node" presStyleLbl="node1" presStyleIdx="1" presStyleCnt="4">
        <dgm:presLayoutVars>
          <dgm:bulletEnabled val="1"/>
        </dgm:presLayoutVars>
      </dgm:prSet>
      <dgm:spPr/>
    </dgm:pt>
    <dgm:pt modelId="{126FC196-8A15-4AF6-94DB-5C737DA78874}" type="pres">
      <dgm:prSet presAssocID="{A91AE64E-1868-4C04-BA06-12165B958C5B}" presName="spNode" presStyleCnt="0"/>
      <dgm:spPr/>
    </dgm:pt>
    <dgm:pt modelId="{B40A1AB3-3876-4E46-9CF5-4C8A71FB1CE5}" type="pres">
      <dgm:prSet presAssocID="{AC6EB29D-1AD1-4C58-A6D1-3D0B42F9700F}" presName="sibTrans" presStyleLbl="sibTrans1D1" presStyleIdx="1" presStyleCnt="4"/>
      <dgm:spPr/>
    </dgm:pt>
    <dgm:pt modelId="{5D0ECC7E-7EE6-4905-95FB-95EBAE858C8B}" type="pres">
      <dgm:prSet presAssocID="{1D716AB1-BCB3-4D38-9371-72AC71F41C1E}" presName="node" presStyleLbl="node1" presStyleIdx="2" presStyleCnt="4">
        <dgm:presLayoutVars>
          <dgm:bulletEnabled val="1"/>
        </dgm:presLayoutVars>
      </dgm:prSet>
      <dgm:spPr/>
    </dgm:pt>
    <dgm:pt modelId="{88D61DAE-8D88-4E8A-B4B3-E45E81452616}" type="pres">
      <dgm:prSet presAssocID="{1D716AB1-BCB3-4D38-9371-72AC71F41C1E}" presName="spNode" presStyleCnt="0"/>
      <dgm:spPr/>
    </dgm:pt>
    <dgm:pt modelId="{5602889E-53D3-4357-9D08-AF28A914883E}" type="pres">
      <dgm:prSet presAssocID="{F0678E93-F85E-4AE2-AD89-3394BA9039FB}" presName="sibTrans" presStyleLbl="sibTrans1D1" presStyleIdx="2" presStyleCnt="4"/>
      <dgm:spPr/>
    </dgm:pt>
    <dgm:pt modelId="{6E7EEB0F-2605-47CF-982F-1DEC5AB3635B}" type="pres">
      <dgm:prSet presAssocID="{C42DF7D2-EA9E-453F-A8A2-CB5B22D76BBC}" presName="node" presStyleLbl="node1" presStyleIdx="3" presStyleCnt="4">
        <dgm:presLayoutVars>
          <dgm:bulletEnabled val="1"/>
        </dgm:presLayoutVars>
      </dgm:prSet>
      <dgm:spPr/>
    </dgm:pt>
    <dgm:pt modelId="{E63D63F7-48CB-4787-8DC0-8C6DDF72BB39}" type="pres">
      <dgm:prSet presAssocID="{C42DF7D2-EA9E-453F-A8A2-CB5B22D76BBC}" presName="spNode" presStyleCnt="0"/>
      <dgm:spPr/>
    </dgm:pt>
    <dgm:pt modelId="{1094B022-F229-4269-B8D9-30BB3539962A}" type="pres">
      <dgm:prSet presAssocID="{C1EA8504-EB75-48BB-891B-AFDD289EA68C}" presName="sibTrans" presStyleLbl="sibTrans1D1" presStyleIdx="3" presStyleCnt="4"/>
      <dgm:spPr/>
    </dgm:pt>
  </dgm:ptLst>
  <dgm:cxnLst>
    <dgm:cxn modelId="{E76E0203-A5F0-4FE4-9474-036ECC0214E5}" type="presOf" srcId="{1D716AB1-BCB3-4D38-9371-72AC71F41C1E}" destId="{5D0ECC7E-7EE6-4905-95FB-95EBAE858C8B}" srcOrd="0" destOrd="0" presId="urn:microsoft.com/office/officeart/2005/8/layout/cycle6"/>
    <dgm:cxn modelId="{E70D930B-CCC0-4B6D-870A-29ED6F569200}" srcId="{3DCB702F-74D9-4846-825C-1072D310FB24}" destId="{A91AE64E-1868-4C04-BA06-12165B958C5B}" srcOrd="1" destOrd="0" parTransId="{BAA22235-957A-4087-91B9-736F6E65714A}" sibTransId="{AC6EB29D-1AD1-4C58-A6D1-3D0B42F9700F}"/>
    <dgm:cxn modelId="{AAA73C68-E7E4-40DC-8D8B-C222BA3EC341}" type="presOf" srcId="{C42DF7D2-EA9E-453F-A8A2-CB5B22D76BBC}" destId="{6E7EEB0F-2605-47CF-982F-1DEC5AB3635B}" srcOrd="0" destOrd="0" presId="urn:microsoft.com/office/officeart/2005/8/layout/cycle6"/>
    <dgm:cxn modelId="{34C27E6B-6369-4096-BCB1-FF2C396625E1}" type="presOf" srcId="{5CEDD3DF-9721-4E54-8086-4CEC491A9B10}" destId="{50FC75E5-817E-4AD9-AB92-F279A8C424F0}" srcOrd="0" destOrd="0" presId="urn:microsoft.com/office/officeart/2005/8/layout/cycle6"/>
    <dgm:cxn modelId="{1C9FAC7F-2026-4E00-95BC-C258C7E79512}" type="presOf" srcId="{3DCB702F-74D9-4846-825C-1072D310FB24}" destId="{5336CD50-65AB-45A5-8E1B-BF2BE4CC6303}" srcOrd="0" destOrd="0" presId="urn:microsoft.com/office/officeart/2005/8/layout/cycle6"/>
    <dgm:cxn modelId="{524DD686-97FB-4704-B2E4-94016213BA0F}" srcId="{3DCB702F-74D9-4846-825C-1072D310FB24}" destId="{C42DF7D2-EA9E-453F-A8A2-CB5B22D76BBC}" srcOrd="3" destOrd="0" parTransId="{C6828118-C43B-459C-A661-5E874854FA62}" sibTransId="{C1EA8504-EB75-48BB-891B-AFDD289EA68C}"/>
    <dgm:cxn modelId="{737DFA90-613D-429D-AD76-2EC255624D1D}" type="presOf" srcId="{F0678E93-F85E-4AE2-AD89-3394BA9039FB}" destId="{5602889E-53D3-4357-9D08-AF28A914883E}" srcOrd="0" destOrd="0" presId="urn:microsoft.com/office/officeart/2005/8/layout/cycle6"/>
    <dgm:cxn modelId="{368DDB94-3C2E-498D-9E35-185A1EA111AD}" type="presOf" srcId="{C1EA8504-EB75-48BB-891B-AFDD289EA68C}" destId="{1094B022-F229-4269-B8D9-30BB3539962A}" srcOrd="0" destOrd="0" presId="urn:microsoft.com/office/officeart/2005/8/layout/cycle6"/>
    <dgm:cxn modelId="{BE69D8A0-58E7-429A-94B3-9F42747DD029}" srcId="{3DCB702F-74D9-4846-825C-1072D310FB24}" destId="{1D716AB1-BCB3-4D38-9371-72AC71F41C1E}" srcOrd="2" destOrd="0" parTransId="{262F1013-2D2C-4913-BECD-1540FD81AEAE}" sibTransId="{F0678E93-F85E-4AE2-AD89-3394BA9039FB}"/>
    <dgm:cxn modelId="{D1D296AD-4181-4DD6-9446-721F08B5B866}" srcId="{3DCB702F-74D9-4846-825C-1072D310FB24}" destId="{5CEDD3DF-9721-4E54-8086-4CEC491A9B10}" srcOrd="0" destOrd="0" parTransId="{E5894B8F-B8F2-44F7-83CD-177FA2F8883D}" sibTransId="{ABE873B8-A290-47BA-9B2D-F7F441533FF8}"/>
    <dgm:cxn modelId="{06F6B2B1-DD94-4ABF-81F3-7AD300D335B5}" type="presOf" srcId="{AC6EB29D-1AD1-4C58-A6D1-3D0B42F9700F}" destId="{B40A1AB3-3876-4E46-9CF5-4C8A71FB1CE5}" srcOrd="0" destOrd="0" presId="urn:microsoft.com/office/officeart/2005/8/layout/cycle6"/>
    <dgm:cxn modelId="{F05BE5B3-17BD-49A3-896C-B361CDE4AA31}" type="presOf" srcId="{ABE873B8-A290-47BA-9B2D-F7F441533FF8}" destId="{701FCDA1-EC87-4459-9754-6D3423EAAB9A}" srcOrd="0" destOrd="0" presId="urn:microsoft.com/office/officeart/2005/8/layout/cycle6"/>
    <dgm:cxn modelId="{135D7EE8-219D-4838-A6DE-8566500F451C}" type="presOf" srcId="{A91AE64E-1868-4C04-BA06-12165B958C5B}" destId="{170BF21C-210C-4490-B364-0EA1527AE1F5}" srcOrd="0" destOrd="0" presId="urn:microsoft.com/office/officeart/2005/8/layout/cycle6"/>
    <dgm:cxn modelId="{DA938D96-76B3-4630-9F6E-38CFFDCE72D3}" type="presParOf" srcId="{5336CD50-65AB-45A5-8E1B-BF2BE4CC6303}" destId="{50FC75E5-817E-4AD9-AB92-F279A8C424F0}" srcOrd="0" destOrd="0" presId="urn:microsoft.com/office/officeart/2005/8/layout/cycle6"/>
    <dgm:cxn modelId="{3D03453F-2614-43D2-ADA2-97E1BC380D39}" type="presParOf" srcId="{5336CD50-65AB-45A5-8E1B-BF2BE4CC6303}" destId="{D61B7624-0208-4E9B-A64F-60F9481C49CF}" srcOrd="1" destOrd="0" presId="urn:microsoft.com/office/officeart/2005/8/layout/cycle6"/>
    <dgm:cxn modelId="{5D4F276E-C817-4ADE-90FD-3EAD19F4308E}" type="presParOf" srcId="{5336CD50-65AB-45A5-8E1B-BF2BE4CC6303}" destId="{701FCDA1-EC87-4459-9754-6D3423EAAB9A}" srcOrd="2" destOrd="0" presId="urn:microsoft.com/office/officeart/2005/8/layout/cycle6"/>
    <dgm:cxn modelId="{E05E0A12-C2FF-4A58-926D-83D123243D3C}" type="presParOf" srcId="{5336CD50-65AB-45A5-8E1B-BF2BE4CC6303}" destId="{170BF21C-210C-4490-B364-0EA1527AE1F5}" srcOrd="3" destOrd="0" presId="urn:microsoft.com/office/officeart/2005/8/layout/cycle6"/>
    <dgm:cxn modelId="{C1E22667-4F39-4BFA-8FDA-EECFEE4DFBC4}" type="presParOf" srcId="{5336CD50-65AB-45A5-8E1B-BF2BE4CC6303}" destId="{126FC196-8A15-4AF6-94DB-5C737DA78874}" srcOrd="4" destOrd="0" presId="urn:microsoft.com/office/officeart/2005/8/layout/cycle6"/>
    <dgm:cxn modelId="{92F32CD3-503B-407B-B7FB-6D59943C4DF7}" type="presParOf" srcId="{5336CD50-65AB-45A5-8E1B-BF2BE4CC6303}" destId="{B40A1AB3-3876-4E46-9CF5-4C8A71FB1CE5}" srcOrd="5" destOrd="0" presId="urn:microsoft.com/office/officeart/2005/8/layout/cycle6"/>
    <dgm:cxn modelId="{7DFAC382-0E8C-4E81-9529-D5CF3E919A50}" type="presParOf" srcId="{5336CD50-65AB-45A5-8E1B-BF2BE4CC6303}" destId="{5D0ECC7E-7EE6-4905-95FB-95EBAE858C8B}" srcOrd="6" destOrd="0" presId="urn:microsoft.com/office/officeart/2005/8/layout/cycle6"/>
    <dgm:cxn modelId="{98C0F644-59F1-4D62-9335-DCF474BA93CE}" type="presParOf" srcId="{5336CD50-65AB-45A5-8E1B-BF2BE4CC6303}" destId="{88D61DAE-8D88-4E8A-B4B3-E45E81452616}" srcOrd="7" destOrd="0" presId="urn:microsoft.com/office/officeart/2005/8/layout/cycle6"/>
    <dgm:cxn modelId="{51825E20-2129-4D14-A5D1-3EF0763E5CB6}" type="presParOf" srcId="{5336CD50-65AB-45A5-8E1B-BF2BE4CC6303}" destId="{5602889E-53D3-4357-9D08-AF28A914883E}" srcOrd="8" destOrd="0" presId="urn:microsoft.com/office/officeart/2005/8/layout/cycle6"/>
    <dgm:cxn modelId="{36374504-2DB3-4657-A5F0-676C6DE156A0}" type="presParOf" srcId="{5336CD50-65AB-45A5-8E1B-BF2BE4CC6303}" destId="{6E7EEB0F-2605-47CF-982F-1DEC5AB3635B}" srcOrd="9" destOrd="0" presId="urn:microsoft.com/office/officeart/2005/8/layout/cycle6"/>
    <dgm:cxn modelId="{55C50FE5-7293-4326-A69D-CA17A37817A1}" type="presParOf" srcId="{5336CD50-65AB-45A5-8E1B-BF2BE4CC6303}" destId="{E63D63F7-48CB-4787-8DC0-8C6DDF72BB39}" srcOrd="10" destOrd="0" presId="urn:microsoft.com/office/officeart/2005/8/layout/cycle6"/>
    <dgm:cxn modelId="{E5ECF713-FF25-42E4-BBC9-F55A30431E7B}" type="presParOf" srcId="{5336CD50-65AB-45A5-8E1B-BF2BE4CC6303}" destId="{1094B022-F229-4269-B8D9-30BB3539962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34AF7-0F55-47F5-AF2E-CCBDC5552250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</dgm:pt>
    <dgm:pt modelId="{CC47A9ED-FE52-4B8A-B978-00E271363258}">
      <dgm:prSet phldrT="[Texte]"/>
      <dgm:spPr/>
      <dgm:t>
        <a:bodyPr/>
        <a:lstStyle/>
        <a:p>
          <a:r>
            <a:rPr lang="fr-FR" b="1" dirty="0">
              <a:solidFill>
                <a:srgbClr val="54849A"/>
              </a:solidFill>
            </a:rPr>
            <a:t>Préparer les organismes aux contraintes du match</a:t>
          </a:r>
        </a:p>
      </dgm:t>
    </dgm:pt>
    <dgm:pt modelId="{A4C614DA-38DA-42F4-B0ED-34D65C1B50DE}" type="parTrans" cxnId="{456D3979-7BA4-4880-9909-C2E17537BF77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EAD5562B-9EC2-4014-ADB8-0DC25941A0D8}" type="sibTrans" cxnId="{456D3979-7BA4-4880-9909-C2E17537BF77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FBF058F0-0819-4BF4-BDBA-C451CA536535}">
      <dgm:prSet phldrT="[Texte]"/>
      <dgm:spPr/>
      <dgm:t>
        <a:bodyPr/>
        <a:lstStyle/>
        <a:p>
          <a:r>
            <a:rPr lang="fr-FR" b="1" dirty="0">
              <a:solidFill>
                <a:srgbClr val="65599C"/>
              </a:solidFill>
            </a:rPr>
            <a:t>Rééquilibrer gérer les déséquilibres</a:t>
          </a:r>
        </a:p>
      </dgm:t>
    </dgm:pt>
    <dgm:pt modelId="{EFA71906-AD75-451E-AE56-71AB96B8B294}" type="parTrans" cxnId="{36BB324F-5280-4032-8E0F-83CD27F31721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2D814995-2C5F-4226-AF29-95C76F6A52FE}" type="sibTrans" cxnId="{36BB324F-5280-4032-8E0F-83CD27F31721}">
      <dgm:prSet/>
      <dgm:spPr/>
      <dgm:t>
        <a:bodyPr/>
        <a:lstStyle/>
        <a:p>
          <a:endParaRPr lang="fr-FR" b="1">
            <a:solidFill>
              <a:schemeClr val="bg1"/>
            </a:solidFill>
          </a:endParaRPr>
        </a:p>
      </dgm:t>
    </dgm:pt>
    <dgm:pt modelId="{FE7380D9-49A3-41A8-BD75-C54E2D3AC63C}">
      <dgm:prSet phldrT="[Texte]"/>
      <dgm:spPr/>
      <dgm:t>
        <a:bodyPr/>
        <a:lstStyle/>
        <a:p>
          <a:r>
            <a:rPr lang="fr-FR" b="1" dirty="0">
              <a:solidFill>
                <a:srgbClr val="9E5E9B"/>
              </a:solidFill>
            </a:rPr>
            <a:t>Identifier les facteurs favorisant les blessures pour construire des plans d’entrainement spécifiques et individualisés</a:t>
          </a:r>
        </a:p>
      </dgm:t>
    </dgm:pt>
    <dgm:pt modelId="{D18F219F-3E3E-4A0D-BD43-ADEA61616BE2}" type="parTrans" cxnId="{9CFAE47A-1FD6-4DD0-B4EA-6D331C3B2B96}">
      <dgm:prSet/>
      <dgm:spPr/>
      <dgm:t>
        <a:bodyPr/>
        <a:lstStyle/>
        <a:p>
          <a:endParaRPr lang="fr-FR"/>
        </a:p>
      </dgm:t>
    </dgm:pt>
    <dgm:pt modelId="{25C45E5C-693C-4BCA-90D2-596C779D9816}" type="sibTrans" cxnId="{9CFAE47A-1FD6-4DD0-B4EA-6D331C3B2B96}">
      <dgm:prSet/>
      <dgm:spPr/>
      <dgm:t>
        <a:bodyPr/>
        <a:lstStyle/>
        <a:p>
          <a:endParaRPr lang="fr-FR"/>
        </a:p>
      </dgm:t>
    </dgm:pt>
    <dgm:pt modelId="{3E095046-836F-4B20-80BF-020597CBB9ED}" type="pres">
      <dgm:prSet presAssocID="{92634AF7-0F55-47F5-AF2E-CCBDC5552250}" presName="composite" presStyleCnt="0">
        <dgm:presLayoutVars>
          <dgm:chMax val="5"/>
          <dgm:dir/>
          <dgm:resizeHandles val="exact"/>
        </dgm:presLayoutVars>
      </dgm:prSet>
      <dgm:spPr/>
    </dgm:pt>
    <dgm:pt modelId="{7DED1635-143E-47A4-B9CB-DFB6B5C025CA}" type="pres">
      <dgm:prSet presAssocID="{CC47A9ED-FE52-4B8A-B978-00E271363258}" presName="circle1" presStyleLbl="lnNode1" presStyleIdx="0" presStyleCnt="3"/>
      <dgm:spPr/>
    </dgm:pt>
    <dgm:pt modelId="{0EF814B0-1815-4970-BFD5-F82E8D6283AA}" type="pres">
      <dgm:prSet presAssocID="{CC47A9ED-FE52-4B8A-B978-00E271363258}" presName="text1" presStyleLbl="revTx" presStyleIdx="0" presStyleCnt="3">
        <dgm:presLayoutVars>
          <dgm:bulletEnabled val="1"/>
        </dgm:presLayoutVars>
      </dgm:prSet>
      <dgm:spPr/>
    </dgm:pt>
    <dgm:pt modelId="{BD3B66BC-B040-4EC2-8FCD-1CD29BDCCFA1}" type="pres">
      <dgm:prSet presAssocID="{CC47A9ED-FE52-4B8A-B978-00E271363258}" presName="line1" presStyleLbl="callout" presStyleIdx="0" presStyleCnt="6"/>
      <dgm:spPr/>
    </dgm:pt>
    <dgm:pt modelId="{E4888542-44B7-4255-BF5E-2FCF07D0C79F}" type="pres">
      <dgm:prSet presAssocID="{CC47A9ED-FE52-4B8A-B978-00E271363258}" presName="d1" presStyleLbl="callout" presStyleIdx="1" presStyleCnt="6"/>
      <dgm:spPr/>
    </dgm:pt>
    <dgm:pt modelId="{1E589C0B-61F5-4B0B-8ECC-1E7C41BA379F}" type="pres">
      <dgm:prSet presAssocID="{FBF058F0-0819-4BF4-BDBA-C451CA536535}" presName="circle2" presStyleLbl="lnNode1" presStyleIdx="1" presStyleCnt="3"/>
      <dgm:spPr/>
    </dgm:pt>
    <dgm:pt modelId="{7F938214-174A-4410-883A-E4466BAED28B}" type="pres">
      <dgm:prSet presAssocID="{FBF058F0-0819-4BF4-BDBA-C451CA536535}" presName="text2" presStyleLbl="revTx" presStyleIdx="1" presStyleCnt="3">
        <dgm:presLayoutVars>
          <dgm:bulletEnabled val="1"/>
        </dgm:presLayoutVars>
      </dgm:prSet>
      <dgm:spPr/>
    </dgm:pt>
    <dgm:pt modelId="{72141238-8C09-4284-AEA9-9E260B190EE9}" type="pres">
      <dgm:prSet presAssocID="{FBF058F0-0819-4BF4-BDBA-C451CA536535}" presName="line2" presStyleLbl="callout" presStyleIdx="2" presStyleCnt="6"/>
      <dgm:spPr/>
    </dgm:pt>
    <dgm:pt modelId="{74EC85E0-90EE-4186-8414-A1159047A3BA}" type="pres">
      <dgm:prSet presAssocID="{FBF058F0-0819-4BF4-BDBA-C451CA536535}" presName="d2" presStyleLbl="callout" presStyleIdx="3" presStyleCnt="6"/>
      <dgm:spPr/>
    </dgm:pt>
    <dgm:pt modelId="{1E85364A-23EA-4AB6-B9F0-3CF96776E75D}" type="pres">
      <dgm:prSet presAssocID="{FE7380D9-49A3-41A8-BD75-C54E2D3AC63C}" presName="circle3" presStyleLbl="lnNode1" presStyleIdx="2" presStyleCnt="3"/>
      <dgm:spPr/>
    </dgm:pt>
    <dgm:pt modelId="{567797C8-0F74-4F2A-8D4B-D3EE0587C399}" type="pres">
      <dgm:prSet presAssocID="{FE7380D9-49A3-41A8-BD75-C54E2D3AC63C}" presName="text3" presStyleLbl="revTx" presStyleIdx="2" presStyleCnt="3">
        <dgm:presLayoutVars>
          <dgm:bulletEnabled val="1"/>
        </dgm:presLayoutVars>
      </dgm:prSet>
      <dgm:spPr/>
    </dgm:pt>
    <dgm:pt modelId="{DC893CEE-ADAD-4B3C-93F7-90E869C212DC}" type="pres">
      <dgm:prSet presAssocID="{FE7380D9-49A3-41A8-BD75-C54E2D3AC63C}" presName="line3" presStyleLbl="callout" presStyleIdx="4" presStyleCnt="6"/>
      <dgm:spPr/>
    </dgm:pt>
    <dgm:pt modelId="{7C813F04-B5BD-4522-84F1-6A1F60736C43}" type="pres">
      <dgm:prSet presAssocID="{FE7380D9-49A3-41A8-BD75-C54E2D3AC63C}" presName="d3" presStyleLbl="callout" presStyleIdx="5" presStyleCnt="6"/>
      <dgm:spPr/>
    </dgm:pt>
  </dgm:ptLst>
  <dgm:cxnLst>
    <dgm:cxn modelId="{36BB324F-5280-4032-8E0F-83CD27F31721}" srcId="{92634AF7-0F55-47F5-AF2E-CCBDC5552250}" destId="{FBF058F0-0819-4BF4-BDBA-C451CA536535}" srcOrd="1" destOrd="0" parTransId="{EFA71906-AD75-451E-AE56-71AB96B8B294}" sibTransId="{2D814995-2C5F-4226-AF29-95C76F6A52FE}"/>
    <dgm:cxn modelId="{456D3979-7BA4-4880-9909-C2E17537BF77}" srcId="{92634AF7-0F55-47F5-AF2E-CCBDC5552250}" destId="{CC47A9ED-FE52-4B8A-B978-00E271363258}" srcOrd="0" destOrd="0" parTransId="{A4C614DA-38DA-42F4-B0ED-34D65C1B50DE}" sibTransId="{EAD5562B-9EC2-4014-ADB8-0DC25941A0D8}"/>
    <dgm:cxn modelId="{9CFAE47A-1FD6-4DD0-B4EA-6D331C3B2B96}" srcId="{92634AF7-0F55-47F5-AF2E-CCBDC5552250}" destId="{FE7380D9-49A3-41A8-BD75-C54E2D3AC63C}" srcOrd="2" destOrd="0" parTransId="{D18F219F-3E3E-4A0D-BD43-ADEA61616BE2}" sibTransId="{25C45E5C-693C-4BCA-90D2-596C779D9816}"/>
    <dgm:cxn modelId="{23366983-3D76-4D99-A58C-7927CAA04D75}" type="presOf" srcId="{FBF058F0-0819-4BF4-BDBA-C451CA536535}" destId="{7F938214-174A-4410-883A-E4466BAED28B}" srcOrd="0" destOrd="0" presId="urn:microsoft.com/office/officeart/2005/8/layout/target1"/>
    <dgm:cxn modelId="{F11AC6C0-3172-4737-A9F3-7EC4CBA40F65}" type="presOf" srcId="{FE7380D9-49A3-41A8-BD75-C54E2D3AC63C}" destId="{567797C8-0F74-4F2A-8D4B-D3EE0587C399}" srcOrd="0" destOrd="0" presId="urn:microsoft.com/office/officeart/2005/8/layout/target1"/>
    <dgm:cxn modelId="{3F09C1C5-2BA4-4BE3-A18E-574E517E96E7}" type="presOf" srcId="{CC47A9ED-FE52-4B8A-B978-00E271363258}" destId="{0EF814B0-1815-4970-BFD5-F82E8D6283AA}" srcOrd="0" destOrd="0" presId="urn:microsoft.com/office/officeart/2005/8/layout/target1"/>
    <dgm:cxn modelId="{62B1FAE3-7AA0-495E-BD3B-2F67A314F396}" type="presOf" srcId="{92634AF7-0F55-47F5-AF2E-CCBDC5552250}" destId="{3E095046-836F-4B20-80BF-020597CBB9ED}" srcOrd="0" destOrd="0" presId="urn:microsoft.com/office/officeart/2005/8/layout/target1"/>
    <dgm:cxn modelId="{D4276316-F69F-4F2C-B615-4B236BF5EFC8}" type="presParOf" srcId="{3E095046-836F-4B20-80BF-020597CBB9ED}" destId="{7DED1635-143E-47A4-B9CB-DFB6B5C025CA}" srcOrd="0" destOrd="0" presId="urn:microsoft.com/office/officeart/2005/8/layout/target1"/>
    <dgm:cxn modelId="{9E13EDCD-7D4D-42CD-AE82-48C365C6F2A8}" type="presParOf" srcId="{3E095046-836F-4B20-80BF-020597CBB9ED}" destId="{0EF814B0-1815-4970-BFD5-F82E8D6283AA}" srcOrd="1" destOrd="0" presId="urn:microsoft.com/office/officeart/2005/8/layout/target1"/>
    <dgm:cxn modelId="{D7B0E856-F67E-42D4-87A9-14188A22F954}" type="presParOf" srcId="{3E095046-836F-4B20-80BF-020597CBB9ED}" destId="{BD3B66BC-B040-4EC2-8FCD-1CD29BDCCFA1}" srcOrd="2" destOrd="0" presId="urn:microsoft.com/office/officeart/2005/8/layout/target1"/>
    <dgm:cxn modelId="{975A2688-8213-4D22-AD1E-121AAEAFD084}" type="presParOf" srcId="{3E095046-836F-4B20-80BF-020597CBB9ED}" destId="{E4888542-44B7-4255-BF5E-2FCF07D0C79F}" srcOrd="3" destOrd="0" presId="urn:microsoft.com/office/officeart/2005/8/layout/target1"/>
    <dgm:cxn modelId="{98F3E093-2E8B-4A54-8C39-940311A13A6B}" type="presParOf" srcId="{3E095046-836F-4B20-80BF-020597CBB9ED}" destId="{1E589C0B-61F5-4B0B-8ECC-1E7C41BA379F}" srcOrd="4" destOrd="0" presId="urn:microsoft.com/office/officeart/2005/8/layout/target1"/>
    <dgm:cxn modelId="{57B964E8-D408-414F-9831-C86BADB1E4FE}" type="presParOf" srcId="{3E095046-836F-4B20-80BF-020597CBB9ED}" destId="{7F938214-174A-4410-883A-E4466BAED28B}" srcOrd="5" destOrd="0" presId="urn:microsoft.com/office/officeart/2005/8/layout/target1"/>
    <dgm:cxn modelId="{1FA060EA-4FE4-4EAD-9D4A-01E2D59C8DFD}" type="presParOf" srcId="{3E095046-836F-4B20-80BF-020597CBB9ED}" destId="{72141238-8C09-4284-AEA9-9E260B190EE9}" srcOrd="6" destOrd="0" presId="urn:microsoft.com/office/officeart/2005/8/layout/target1"/>
    <dgm:cxn modelId="{1C58D548-1F93-4015-9E13-84A86E641A49}" type="presParOf" srcId="{3E095046-836F-4B20-80BF-020597CBB9ED}" destId="{74EC85E0-90EE-4186-8414-A1159047A3BA}" srcOrd="7" destOrd="0" presId="urn:microsoft.com/office/officeart/2005/8/layout/target1"/>
    <dgm:cxn modelId="{CDDCD995-21A0-4589-AEF7-FE7C95BA9E21}" type="presParOf" srcId="{3E095046-836F-4B20-80BF-020597CBB9ED}" destId="{1E85364A-23EA-4AB6-B9F0-3CF96776E75D}" srcOrd="8" destOrd="0" presId="urn:microsoft.com/office/officeart/2005/8/layout/target1"/>
    <dgm:cxn modelId="{ABB6E392-8434-4E35-B246-67674986FC5D}" type="presParOf" srcId="{3E095046-836F-4B20-80BF-020597CBB9ED}" destId="{567797C8-0F74-4F2A-8D4B-D3EE0587C399}" srcOrd="9" destOrd="0" presId="urn:microsoft.com/office/officeart/2005/8/layout/target1"/>
    <dgm:cxn modelId="{AE92D381-F5C0-4CAA-B4C4-FF6E15B04BDF}" type="presParOf" srcId="{3E095046-836F-4B20-80BF-020597CBB9ED}" destId="{DC893CEE-ADAD-4B3C-93F7-90E869C212DC}" srcOrd="10" destOrd="0" presId="urn:microsoft.com/office/officeart/2005/8/layout/target1"/>
    <dgm:cxn modelId="{FC4CF85C-96DF-4605-A2E7-D28DDD51B35C}" type="presParOf" srcId="{3E095046-836F-4B20-80BF-020597CBB9ED}" destId="{7C813F04-B5BD-4522-84F1-6A1F60736C4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6190ED-5B0B-4DD9-9A38-8DC59A391B4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5A3C48DD-9BBB-42BA-833B-33E23B82A29C}">
      <dgm:prSet phldrT="[Texte]"/>
      <dgm:spPr>
        <a:solidFill>
          <a:srgbClr val="54849A"/>
        </a:solidFill>
      </dgm:spPr>
      <dgm:t>
        <a:bodyPr/>
        <a:lstStyle/>
        <a:p>
          <a:r>
            <a:rPr lang="fr-FR" b="1" dirty="0"/>
            <a:t>Groupe :</a:t>
          </a:r>
        </a:p>
      </dgm:t>
    </dgm:pt>
    <dgm:pt modelId="{A2A66940-C8C2-432E-8DE9-0F5D97CD860E}" type="parTrans" cxnId="{A7C86BD8-FFC4-43F3-8645-24D6102BC685}">
      <dgm:prSet/>
      <dgm:spPr/>
      <dgm:t>
        <a:bodyPr/>
        <a:lstStyle/>
        <a:p>
          <a:endParaRPr lang="fr-FR" b="1"/>
        </a:p>
      </dgm:t>
    </dgm:pt>
    <dgm:pt modelId="{BCE582CB-32F4-4D92-A403-CEC168075929}" type="sibTrans" cxnId="{A7C86BD8-FFC4-43F3-8645-24D6102BC685}">
      <dgm:prSet/>
      <dgm:spPr/>
      <dgm:t>
        <a:bodyPr/>
        <a:lstStyle/>
        <a:p>
          <a:endParaRPr lang="fr-FR" b="1"/>
        </a:p>
      </dgm:t>
    </dgm:pt>
    <dgm:pt modelId="{C57E94AE-1307-46BA-99E9-1FAC667865F7}">
      <dgm:prSet phldrT="[Texte]"/>
      <dgm:spPr>
        <a:solidFill>
          <a:srgbClr val="65599C"/>
        </a:solidFill>
      </dgm:spPr>
      <dgm:t>
        <a:bodyPr/>
        <a:lstStyle/>
        <a:p>
          <a:r>
            <a:rPr lang="fr-FR" b="1" dirty="0"/>
            <a:t>Programme Individuel</a:t>
          </a:r>
        </a:p>
      </dgm:t>
    </dgm:pt>
    <dgm:pt modelId="{970B810F-556B-4343-B91F-18982D7A0F8E}" type="parTrans" cxnId="{79B0D95D-6433-41F0-BF9E-C6D95D87FA6B}">
      <dgm:prSet/>
      <dgm:spPr/>
      <dgm:t>
        <a:bodyPr/>
        <a:lstStyle/>
        <a:p>
          <a:endParaRPr lang="fr-FR" b="1"/>
        </a:p>
      </dgm:t>
    </dgm:pt>
    <dgm:pt modelId="{869965CD-D212-4F00-A4F0-5C9787A1E182}" type="sibTrans" cxnId="{79B0D95D-6433-41F0-BF9E-C6D95D87FA6B}">
      <dgm:prSet/>
      <dgm:spPr/>
      <dgm:t>
        <a:bodyPr/>
        <a:lstStyle/>
        <a:p>
          <a:endParaRPr lang="fr-FR" b="1"/>
        </a:p>
      </dgm:t>
    </dgm:pt>
    <dgm:pt modelId="{3EF8F706-0028-4D6A-9EE5-76E04E704EAE}">
      <dgm:prSet phldrT="[Texte]"/>
      <dgm:spPr>
        <a:solidFill>
          <a:srgbClr val="54849A"/>
        </a:solidFill>
      </dgm:spPr>
      <dgm:t>
        <a:bodyPr/>
        <a:lstStyle/>
        <a:p>
          <a:r>
            <a:rPr lang="fr-FR" b="1" dirty="0"/>
            <a:t>Individu :</a:t>
          </a:r>
        </a:p>
      </dgm:t>
    </dgm:pt>
    <dgm:pt modelId="{DACE25E8-8DE5-473C-9D21-2D4D7F615928}" type="parTrans" cxnId="{FFE63EF6-BBCB-4717-91FD-BBE8FF6634FD}">
      <dgm:prSet/>
      <dgm:spPr/>
      <dgm:t>
        <a:bodyPr/>
        <a:lstStyle/>
        <a:p>
          <a:endParaRPr lang="fr-FR" b="1"/>
        </a:p>
      </dgm:t>
    </dgm:pt>
    <dgm:pt modelId="{E79E658B-9384-4ABE-8A79-0B199CFC077E}" type="sibTrans" cxnId="{FFE63EF6-BBCB-4717-91FD-BBE8FF6634FD}">
      <dgm:prSet/>
      <dgm:spPr/>
      <dgm:t>
        <a:bodyPr/>
        <a:lstStyle/>
        <a:p>
          <a:endParaRPr lang="fr-FR" b="1"/>
        </a:p>
      </dgm:t>
    </dgm:pt>
    <dgm:pt modelId="{5889EAA8-75CA-428B-BC86-9CDE4EB17DFF}">
      <dgm:prSet phldrT="[Texte]"/>
      <dgm:spPr>
        <a:solidFill>
          <a:srgbClr val="65599C"/>
        </a:solidFill>
      </dgm:spPr>
      <dgm:t>
        <a:bodyPr/>
        <a:lstStyle/>
        <a:p>
          <a:r>
            <a:rPr lang="fr-FR" b="1" dirty="0"/>
            <a:t>Programme Collectif</a:t>
          </a:r>
        </a:p>
      </dgm:t>
    </dgm:pt>
    <dgm:pt modelId="{85277E8A-432D-4996-BF6E-ADB9E789C2B3}" type="parTrans" cxnId="{AD4B9598-4804-4F59-B70F-94FD7678960E}">
      <dgm:prSet/>
      <dgm:spPr/>
      <dgm:t>
        <a:bodyPr/>
        <a:lstStyle/>
        <a:p>
          <a:endParaRPr lang="fr-FR" b="1"/>
        </a:p>
      </dgm:t>
    </dgm:pt>
    <dgm:pt modelId="{8AB3B83F-E544-432E-92AB-58A2A9EFED60}" type="sibTrans" cxnId="{AD4B9598-4804-4F59-B70F-94FD7678960E}">
      <dgm:prSet/>
      <dgm:spPr/>
      <dgm:t>
        <a:bodyPr/>
        <a:lstStyle/>
        <a:p>
          <a:endParaRPr lang="fr-FR" b="1"/>
        </a:p>
      </dgm:t>
    </dgm:pt>
    <dgm:pt modelId="{6C8E27D8-3E79-4DF3-8895-2E3DBC00230D}">
      <dgm:prSet phldrT="[Texte]"/>
      <dgm:spPr>
        <a:solidFill>
          <a:srgbClr val="9E5E9B"/>
        </a:solidFill>
      </dgm:spPr>
      <dgm:t>
        <a:bodyPr/>
        <a:lstStyle/>
        <a:p>
          <a:r>
            <a:rPr lang="fr-FR" b="1" dirty="0"/>
            <a:t>Blessures Récurrentes</a:t>
          </a:r>
        </a:p>
      </dgm:t>
    </dgm:pt>
    <dgm:pt modelId="{F551EC77-D179-4FD3-9E23-C5AB82FD793D}" type="parTrans" cxnId="{64876DAA-2D23-4D97-9EF1-B1CA7E2DC1A0}">
      <dgm:prSet/>
      <dgm:spPr/>
      <dgm:t>
        <a:bodyPr/>
        <a:lstStyle/>
        <a:p>
          <a:endParaRPr lang="fr-FR" b="1"/>
        </a:p>
      </dgm:t>
    </dgm:pt>
    <dgm:pt modelId="{51916AA5-B88E-463C-BCD5-294203FD853E}" type="sibTrans" cxnId="{64876DAA-2D23-4D97-9EF1-B1CA7E2DC1A0}">
      <dgm:prSet/>
      <dgm:spPr/>
      <dgm:t>
        <a:bodyPr/>
        <a:lstStyle/>
        <a:p>
          <a:endParaRPr lang="fr-FR" b="1"/>
        </a:p>
      </dgm:t>
    </dgm:pt>
    <dgm:pt modelId="{A2E839DF-B48C-4E26-8506-A16361A86003}">
      <dgm:prSet phldrT="[Texte]"/>
      <dgm:spPr>
        <a:solidFill>
          <a:srgbClr val="9E5E9B"/>
        </a:solidFill>
      </dgm:spPr>
      <dgm:t>
        <a:bodyPr/>
        <a:lstStyle/>
        <a:p>
          <a:r>
            <a:rPr lang="fr-FR" b="1" dirty="0"/>
            <a:t>Tests</a:t>
          </a:r>
        </a:p>
      </dgm:t>
    </dgm:pt>
    <dgm:pt modelId="{400385EC-1B42-49F1-A1B5-E9D8BE76D65E}" type="parTrans" cxnId="{5B298EA8-BA91-430F-B843-9E285BDD37DF}">
      <dgm:prSet/>
      <dgm:spPr/>
      <dgm:t>
        <a:bodyPr/>
        <a:lstStyle/>
        <a:p>
          <a:endParaRPr lang="fr-FR" b="1"/>
        </a:p>
      </dgm:t>
    </dgm:pt>
    <dgm:pt modelId="{B632FB49-FD56-4DA1-A53A-0CB60C0BB9A7}" type="sibTrans" cxnId="{5B298EA8-BA91-430F-B843-9E285BDD37DF}">
      <dgm:prSet/>
      <dgm:spPr/>
      <dgm:t>
        <a:bodyPr/>
        <a:lstStyle/>
        <a:p>
          <a:endParaRPr lang="fr-FR" b="1"/>
        </a:p>
      </dgm:t>
    </dgm:pt>
    <dgm:pt modelId="{29D25AB6-2F9C-4D53-AF44-E18CBBF2A26E}" type="pres">
      <dgm:prSet presAssocID="{796190ED-5B0B-4DD9-9A38-8DC59A391B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6FD6D2-85C4-45CC-929E-0C431B275683}" type="pres">
      <dgm:prSet presAssocID="{5A3C48DD-9BBB-42BA-833B-33E23B82A29C}" presName="vertOne" presStyleCnt="0"/>
      <dgm:spPr/>
    </dgm:pt>
    <dgm:pt modelId="{3AB209C8-3E88-42BB-99DC-C506EA5322CB}" type="pres">
      <dgm:prSet presAssocID="{5A3C48DD-9BBB-42BA-833B-33E23B82A29C}" presName="txOne" presStyleLbl="node0" presStyleIdx="0" presStyleCnt="2">
        <dgm:presLayoutVars>
          <dgm:chPref val="3"/>
        </dgm:presLayoutVars>
      </dgm:prSet>
      <dgm:spPr/>
    </dgm:pt>
    <dgm:pt modelId="{BB0D93E3-B920-4382-9E67-BEF326A6A68F}" type="pres">
      <dgm:prSet presAssocID="{5A3C48DD-9BBB-42BA-833B-33E23B82A29C}" presName="parTransOne" presStyleCnt="0"/>
      <dgm:spPr/>
    </dgm:pt>
    <dgm:pt modelId="{1C76357F-4429-465D-AADA-2428C2DB598C}" type="pres">
      <dgm:prSet presAssocID="{5A3C48DD-9BBB-42BA-833B-33E23B82A29C}" presName="horzOne" presStyleCnt="0"/>
      <dgm:spPr/>
    </dgm:pt>
    <dgm:pt modelId="{5C7588B1-0BEA-45FC-88E4-35ADB2BA4CB0}" type="pres">
      <dgm:prSet presAssocID="{6C8E27D8-3E79-4DF3-8895-2E3DBC00230D}" presName="vertTwo" presStyleCnt="0"/>
      <dgm:spPr/>
    </dgm:pt>
    <dgm:pt modelId="{1F047D7C-35B3-437A-9897-5692EA7701F1}" type="pres">
      <dgm:prSet presAssocID="{6C8E27D8-3E79-4DF3-8895-2E3DBC00230D}" presName="txTwo" presStyleLbl="node2" presStyleIdx="0" presStyleCnt="2">
        <dgm:presLayoutVars>
          <dgm:chPref val="3"/>
        </dgm:presLayoutVars>
      </dgm:prSet>
      <dgm:spPr/>
    </dgm:pt>
    <dgm:pt modelId="{CE3D5284-1D47-4653-9A4D-0F355E25559B}" type="pres">
      <dgm:prSet presAssocID="{6C8E27D8-3E79-4DF3-8895-2E3DBC00230D}" presName="parTransTwo" presStyleCnt="0"/>
      <dgm:spPr/>
    </dgm:pt>
    <dgm:pt modelId="{1902572D-1D72-482D-B936-1D900AB72EC6}" type="pres">
      <dgm:prSet presAssocID="{6C8E27D8-3E79-4DF3-8895-2E3DBC00230D}" presName="horzTwo" presStyleCnt="0"/>
      <dgm:spPr/>
    </dgm:pt>
    <dgm:pt modelId="{2E2717ED-E147-456C-B766-FE0C6724A887}" type="pres">
      <dgm:prSet presAssocID="{5889EAA8-75CA-428B-BC86-9CDE4EB17DFF}" presName="vertThree" presStyleCnt="0"/>
      <dgm:spPr/>
    </dgm:pt>
    <dgm:pt modelId="{A15F5C33-15E2-42B6-B8D3-8285EFBB3214}" type="pres">
      <dgm:prSet presAssocID="{5889EAA8-75CA-428B-BC86-9CDE4EB17DFF}" presName="txThree" presStyleLbl="node3" presStyleIdx="0" presStyleCnt="2">
        <dgm:presLayoutVars>
          <dgm:chPref val="3"/>
        </dgm:presLayoutVars>
      </dgm:prSet>
      <dgm:spPr/>
    </dgm:pt>
    <dgm:pt modelId="{9AC1DDC1-BB9A-4523-9B81-8D180059EB25}" type="pres">
      <dgm:prSet presAssocID="{5889EAA8-75CA-428B-BC86-9CDE4EB17DFF}" presName="horzThree" presStyleCnt="0"/>
      <dgm:spPr/>
    </dgm:pt>
    <dgm:pt modelId="{1A196622-2BEB-4460-A7D9-8787B6322632}" type="pres">
      <dgm:prSet presAssocID="{BCE582CB-32F4-4D92-A403-CEC168075929}" presName="sibSpaceOne" presStyleCnt="0"/>
      <dgm:spPr/>
    </dgm:pt>
    <dgm:pt modelId="{AE64B837-6A1D-4796-BF2F-40F37A12FD4D}" type="pres">
      <dgm:prSet presAssocID="{3EF8F706-0028-4D6A-9EE5-76E04E704EAE}" presName="vertOne" presStyleCnt="0"/>
      <dgm:spPr/>
    </dgm:pt>
    <dgm:pt modelId="{1A92F94D-C5B4-43E4-834E-4CD109F5C281}" type="pres">
      <dgm:prSet presAssocID="{3EF8F706-0028-4D6A-9EE5-76E04E704EAE}" presName="txOne" presStyleLbl="node0" presStyleIdx="1" presStyleCnt="2">
        <dgm:presLayoutVars>
          <dgm:chPref val="3"/>
        </dgm:presLayoutVars>
      </dgm:prSet>
      <dgm:spPr/>
    </dgm:pt>
    <dgm:pt modelId="{848862DB-6CA1-4CC7-A6E1-2A097916076A}" type="pres">
      <dgm:prSet presAssocID="{3EF8F706-0028-4D6A-9EE5-76E04E704EAE}" presName="parTransOne" presStyleCnt="0"/>
      <dgm:spPr/>
    </dgm:pt>
    <dgm:pt modelId="{5D0EC022-2F4A-4A7B-B57F-35E122980957}" type="pres">
      <dgm:prSet presAssocID="{3EF8F706-0028-4D6A-9EE5-76E04E704EAE}" presName="horzOne" presStyleCnt="0"/>
      <dgm:spPr/>
    </dgm:pt>
    <dgm:pt modelId="{2B824E74-03FD-406E-A4E9-2D07CF24DD68}" type="pres">
      <dgm:prSet presAssocID="{A2E839DF-B48C-4E26-8506-A16361A86003}" presName="vertTwo" presStyleCnt="0"/>
      <dgm:spPr/>
    </dgm:pt>
    <dgm:pt modelId="{84F3966C-B853-4EA5-B835-4FE0A48AC173}" type="pres">
      <dgm:prSet presAssocID="{A2E839DF-B48C-4E26-8506-A16361A86003}" presName="txTwo" presStyleLbl="node2" presStyleIdx="1" presStyleCnt="2">
        <dgm:presLayoutVars>
          <dgm:chPref val="3"/>
        </dgm:presLayoutVars>
      </dgm:prSet>
      <dgm:spPr/>
    </dgm:pt>
    <dgm:pt modelId="{00C8479B-77CD-4FCE-BBBA-4DBEDEEFFA0F}" type="pres">
      <dgm:prSet presAssocID="{A2E839DF-B48C-4E26-8506-A16361A86003}" presName="parTransTwo" presStyleCnt="0"/>
      <dgm:spPr/>
    </dgm:pt>
    <dgm:pt modelId="{8D3F00DE-3F89-4260-8829-EB9928387BF6}" type="pres">
      <dgm:prSet presAssocID="{A2E839DF-B48C-4E26-8506-A16361A86003}" presName="horzTwo" presStyleCnt="0"/>
      <dgm:spPr/>
    </dgm:pt>
    <dgm:pt modelId="{D580E694-D114-4C17-B181-AC28F8A01E91}" type="pres">
      <dgm:prSet presAssocID="{C57E94AE-1307-46BA-99E9-1FAC667865F7}" presName="vertThree" presStyleCnt="0"/>
      <dgm:spPr/>
    </dgm:pt>
    <dgm:pt modelId="{4936FC95-1AFD-4254-AD84-89973317AAF7}" type="pres">
      <dgm:prSet presAssocID="{C57E94AE-1307-46BA-99E9-1FAC667865F7}" presName="txThree" presStyleLbl="node3" presStyleIdx="1" presStyleCnt="2">
        <dgm:presLayoutVars>
          <dgm:chPref val="3"/>
        </dgm:presLayoutVars>
      </dgm:prSet>
      <dgm:spPr/>
    </dgm:pt>
    <dgm:pt modelId="{C7EFDA94-8F77-469F-BEBC-BA21F57EA39D}" type="pres">
      <dgm:prSet presAssocID="{C57E94AE-1307-46BA-99E9-1FAC667865F7}" presName="horzThree" presStyleCnt="0"/>
      <dgm:spPr/>
    </dgm:pt>
  </dgm:ptLst>
  <dgm:cxnLst>
    <dgm:cxn modelId="{E62AF401-4D12-44E6-BB77-D6D7043CF139}" type="presOf" srcId="{5889EAA8-75CA-428B-BC86-9CDE4EB17DFF}" destId="{A15F5C33-15E2-42B6-B8D3-8285EFBB3214}" srcOrd="0" destOrd="0" presId="urn:microsoft.com/office/officeart/2005/8/layout/hierarchy4"/>
    <dgm:cxn modelId="{2B683C13-A1E7-40F9-A82D-8BD21644F493}" type="presOf" srcId="{796190ED-5B0B-4DD9-9A38-8DC59A391B40}" destId="{29D25AB6-2F9C-4D53-AF44-E18CBBF2A26E}" srcOrd="0" destOrd="0" presId="urn:microsoft.com/office/officeart/2005/8/layout/hierarchy4"/>
    <dgm:cxn modelId="{D8D06318-3C5C-4009-B4E6-FD4EAD884731}" type="presOf" srcId="{3EF8F706-0028-4D6A-9EE5-76E04E704EAE}" destId="{1A92F94D-C5B4-43E4-834E-4CD109F5C281}" srcOrd="0" destOrd="0" presId="urn:microsoft.com/office/officeart/2005/8/layout/hierarchy4"/>
    <dgm:cxn modelId="{79B0D95D-6433-41F0-BF9E-C6D95D87FA6B}" srcId="{A2E839DF-B48C-4E26-8506-A16361A86003}" destId="{C57E94AE-1307-46BA-99E9-1FAC667865F7}" srcOrd="0" destOrd="0" parTransId="{970B810F-556B-4343-B91F-18982D7A0F8E}" sibTransId="{869965CD-D212-4F00-A4F0-5C9787A1E182}"/>
    <dgm:cxn modelId="{7DF2974F-45F4-44FD-92EB-2DACDB596145}" type="presOf" srcId="{A2E839DF-B48C-4E26-8506-A16361A86003}" destId="{84F3966C-B853-4EA5-B835-4FE0A48AC173}" srcOrd="0" destOrd="0" presId="urn:microsoft.com/office/officeart/2005/8/layout/hierarchy4"/>
    <dgm:cxn modelId="{9CDC1170-F2D1-4BCC-A0B3-08C95B1C2E69}" type="presOf" srcId="{5A3C48DD-9BBB-42BA-833B-33E23B82A29C}" destId="{3AB209C8-3E88-42BB-99DC-C506EA5322CB}" srcOrd="0" destOrd="0" presId="urn:microsoft.com/office/officeart/2005/8/layout/hierarchy4"/>
    <dgm:cxn modelId="{AD4B9598-4804-4F59-B70F-94FD7678960E}" srcId="{6C8E27D8-3E79-4DF3-8895-2E3DBC00230D}" destId="{5889EAA8-75CA-428B-BC86-9CDE4EB17DFF}" srcOrd="0" destOrd="0" parTransId="{85277E8A-432D-4996-BF6E-ADB9E789C2B3}" sibTransId="{8AB3B83F-E544-432E-92AB-58A2A9EFED60}"/>
    <dgm:cxn modelId="{5B298EA8-BA91-430F-B843-9E285BDD37DF}" srcId="{3EF8F706-0028-4D6A-9EE5-76E04E704EAE}" destId="{A2E839DF-B48C-4E26-8506-A16361A86003}" srcOrd="0" destOrd="0" parTransId="{400385EC-1B42-49F1-A1B5-E9D8BE76D65E}" sibTransId="{B632FB49-FD56-4DA1-A53A-0CB60C0BB9A7}"/>
    <dgm:cxn modelId="{64876DAA-2D23-4D97-9EF1-B1CA7E2DC1A0}" srcId="{5A3C48DD-9BBB-42BA-833B-33E23B82A29C}" destId="{6C8E27D8-3E79-4DF3-8895-2E3DBC00230D}" srcOrd="0" destOrd="0" parTransId="{F551EC77-D179-4FD3-9E23-C5AB82FD793D}" sibTransId="{51916AA5-B88E-463C-BCD5-294203FD853E}"/>
    <dgm:cxn modelId="{D7DABFBB-EB15-4C07-9ECB-FB1B4405DE61}" type="presOf" srcId="{C57E94AE-1307-46BA-99E9-1FAC667865F7}" destId="{4936FC95-1AFD-4254-AD84-89973317AAF7}" srcOrd="0" destOrd="0" presId="urn:microsoft.com/office/officeart/2005/8/layout/hierarchy4"/>
    <dgm:cxn modelId="{A7C86BD8-FFC4-43F3-8645-24D6102BC685}" srcId="{796190ED-5B0B-4DD9-9A38-8DC59A391B40}" destId="{5A3C48DD-9BBB-42BA-833B-33E23B82A29C}" srcOrd="0" destOrd="0" parTransId="{A2A66940-C8C2-432E-8DE9-0F5D97CD860E}" sibTransId="{BCE582CB-32F4-4D92-A403-CEC168075929}"/>
    <dgm:cxn modelId="{FFE2E7F4-C8B1-4708-A725-839E6FE626A8}" type="presOf" srcId="{6C8E27D8-3E79-4DF3-8895-2E3DBC00230D}" destId="{1F047D7C-35B3-437A-9897-5692EA7701F1}" srcOrd="0" destOrd="0" presId="urn:microsoft.com/office/officeart/2005/8/layout/hierarchy4"/>
    <dgm:cxn modelId="{FFE63EF6-BBCB-4717-91FD-BBE8FF6634FD}" srcId="{796190ED-5B0B-4DD9-9A38-8DC59A391B40}" destId="{3EF8F706-0028-4D6A-9EE5-76E04E704EAE}" srcOrd="1" destOrd="0" parTransId="{DACE25E8-8DE5-473C-9D21-2D4D7F615928}" sibTransId="{E79E658B-9384-4ABE-8A79-0B199CFC077E}"/>
    <dgm:cxn modelId="{4D252A13-98A0-4B5D-87CF-2CDBB47B0228}" type="presParOf" srcId="{29D25AB6-2F9C-4D53-AF44-E18CBBF2A26E}" destId="{1B6FD6D2-85C4-45CC-929E-0C431B275683}" srcOrd="0" destOrd="0" presId="urn:microsoft.com/office/officeart/2005/8/layout/hierarchy4"/>
    <dgm:cxn modelId="{994D9465-7A71-4B50-BE4A-211F11247F75}" type="presParOf" srcId="{1B6FD6D2-85C4-45CC-929E-0C431B275683}" destId="{3AB209C8-3E88-42BB-99DC-C506EA5322CB}" srcOrd="0" destOrd="0" presId="urn:microsoft.com/office/officeart/2005/8/layout/hierarchy4"/>
    <dgm:cxn modelId="{2033FDD2-27D6-4D7A-9EF2-E9E7F2CB15CA}" type="presParOf" srcId="{1B6FD6D2-85C4-45CC-929E-0C431B275683}" destId="{BB0D93E3-B920-4382-9E67-BEF326A6A68F}" srcOrd="1" destOrd="0" presId="urn:microsoft.com/office/officeart/2005/8/layout/hierarchy4"/>
    <dgm:cxn modelId="{CC82C218-6EF9-4533-A155-384FBC83B19E}" type="presParOf" srcId="{1B6FD6D2-85C4-45CC-929E-0C431B275683}" destId="{1C76357F-4429-465D-AADA-2428C2DB598C}" srcOrd="2" destOrd="0" presId="urn:microsoft.com/office/officeart/2005/8/layout/hierarchy4"/>
    <dgm:cxn modelId="{A65B429E-11C6-4DE1-97B0-D6B0142D756F}" type="presParOf" srcId="{1C76357F-4429-465D-AADA-2428C2DB598C}" destId="{5C7588B1-0BEA-45FC-88E4-35ADB2BA4CB0}" srcOrd="0" destOrd="0" presId="urn:microsoft.com/office/officeart/2005/8/layout/hierarchy4"/>
    <dgm:cxn modelId="{93CCEE73-2B5C-4D70-B216-0B33936269A9}" type="presParOf" srcId="{5C7588B1-0BEA-45FC-88E4-35ADB2BA4CB0}" destId="{1F047D7C-35B3-437A-9897-5692EA7701F1}" srcOrd="0" destOrd="0" presId="urn:microsoft.com/office/officeart/2005/8/layout/hierarchy4"/>
    <dgm:cxn modelId="{2F061C2D-D395-4867-A697-FDCD518B5ED2}" type="presParOf" srcId="{5C7588B1-0BEA-45FC-88E4-35ADB2BA4CB0}" destId="{CE3D5284-1D47-4653-9A4D-0F355E25559B}" srcOrd="1" destOrd="0" presId="urn:microsoft.com/office/officeart/2005/8/layout/hierarchy4"/>
    <dgm:cxn modelId="{5C3C1011-169C-4DB3-8E27-B361A91669CF}" type="presParOf" srcId="{5C7588B1-0BEA-45FC-88E4-35ADB2BA4CB0}" destId="{1902572D-1D72-482D-B936-1D900AB72EC6}" srcOrd="2" destOrd="0" presId="urn:microsoft.com/office/officeart/2005/8/layout/hierarchy4"/>
    <dgm:cxn modelId="{0C132F4A-D885-43B1-9FDE-D061A7EB3A1A}" type="presParOf" srcId="{1902572D-1D72-482D-B936-1D900AB72EC6}" destId="{2E2717ED-E147-456C-B766-FE0C6724A887}" srcOrd="0" destOrd="0" presId="urn:microsoft.com/office/officeart/2005/8/layout/hierarchy4"/>
    <dgm:cxn modelId="{79A8B457-7EED-4641-83D5-63305161F2C7}" type="presParOf" srcId="{2E2717ED-E147-456C-B766-FE0C6724A887}" destId="{A15F5C33-15E2-42B6-B8D3-8285EFBB3214}" srcOrd="0" destOrd="0" presId="urn:microsoft.com/office/officeart/2005/8/layout/hierarchy4"/>
    <dgm:cxn modelId="{C0352A04-E45B-4934-83C3-4A1C25A41A49}" type="presParOf" srcId="{2E2717ED-E147-456C-B766-FE0C6724A887}" destId="{9AC1DDC1-BB9A-4523-9B81-8D180059EB25}" srcOrd="1" destOrd="0" presId="urn:microsoft.com/office/officeart/2005/8/layout/hierarchy4"/>
    <dgm:cxn modelId="{3B32239E-E5EB-45EA-88B8-FB7BDB34D1DE}" type="presParOf" srcId="{29D25AB6-2F9C-4D53-AF44-E18CBBF2A26E}" destId="{1A196622-2BEB-4460-A7D9-8787B6322632}" srcOrd="1" destOrd="0" presId="urn:microsoft.com/office/officeart/2005/8/layout/hierarchy4"/>
    <dgm:cxn modelId="{D67AC487-FF65-4687-B300-202976DDB75C}" type="presParOf" srcId="{29D25AB6-2F9C-4D53-AF44-E18CBBF2A26E}" destId="{AE64B837-6A1D-4796-BF2F-40F37A12FD4D}" srcOrd="2" destOrd="0" presId="urn:microsoft.com/office/officeart/2005/8/layout/hierarchy4"/>
    <dgm:cxn modelId="{17996A69-9B0C-499B-A570-4DEAE5430128}" type="presParOf" srcId="{AE64B837-6A1D-4796-BF2F-40F37A12FD4D}" destId="{1A92F94D-C5B4-43E4-834E-4CD109F5C281}" srcOrd="0" destOrd="0" presId="urn:microsoft.com/office/officeart/2005/8/layout/hierarchy4"/>
    <dgm:cxn modelId="{39A455BA-6DD3-4404-8E8C-047EC30446BC}" type="presParOf" srcId="{AE64B837-6A1D-4796-BF2F-40F37A12FD4D}" destId="{848862DB-6CA1-4CC7-A6E1-2A097916076A}" srcOrd="1" destOrd="0" presId="urn:microsoft.com/office/officeart/2005/8/layout/hierarchy4"/>
    <dgm:cxn modelId="{36A7871A-FFC0-4F78-BA56-AEEED64E3F5D}" type="presParOf" srcId="{AE64B837-6A1D-4796-BF2F-40F37A12FD4D}" destId="{5D0EC022-2F4A-4A7B-B57F-35E122980957}" srcOrd="2" destOrd="0" presId="urn:microsoft.com/office/officeart/2005/8/layout/hierarchy4"/>
    <dgm:cxn modelId="{02D98571-4C1E-463C-A6D9-9E804A930B14}" type="presParOf" srcId="{5D0EC022-2F4A-4A7B-B57F-35E122980957}" destId="{2B824E74-03FD-406E-A4E9-2D07CF24DD68}" srcOrd="0" destOrd="0" presId="urn:microsoft.com/office/officeart/2005/8/layout/hierarchy4"/>
    <dgm:cxn modelId="{C3B9CC8B-8B1C-4815-8245-6BC7A18B2539}" type="presParOf" srcId="{2B824E74-03FD-406E-A4E9-2D07CF24DD68}" destId="{84F3966C-B853-4EA5-B835-4FE0A48AC173}" srcOrd="0" destOrd="0" presId="urn:microsoft.com/office/officeart/2005/8/layout/hierarchy4"/>
    <dgm:cxn modelId="{33A50C3C-C133-47D8-8B52-C8EDAFE1362F}" type="presParOf" srcId="{2B824E74-03FD-406E-A4E9-2D07CF24DD68}" destId="{00C8479B-77CD-4FCE-BBBA-4DBEDEEFFA0F}" srcOrd="1" destOrd="0" presId="urn:microsoft.com/office/officeart/2005/8/layout/hierarchy4"/>
    <dgm:cxn modelId="{00098A48-80B5-4FC4-A7F3-F9B171BBF643}" type="presParOf" srcId="{2B824E74-03FD-406E-A4E9-2D07CF24DD68}" destId="{8D3F00DE-3F89-4260-8829-EB9928387BF6}" srcOrd="2" destOrd="0" presId="urn:microsoft.com/office/officeart/2005/8/layout/hierarchy4"/>
    <dgm:cxn modelId="{3036DE9F-39FF-4906-A250-8E9B377197DE}" type="presParOf" srcId="{8D3F00DE-3F89-4260-8829-EB9928387BF6}" destId="{D580E694-D114-4C17-B181-AC28F8A01E91}" srcOrd="0" destOrd="0" presId="urn:microsoft.com/office/officeart/2005/8/layout/hierarchy4"/>
    <dgm:cxn modelId="{2C8EC4BC-4263-45B2-98FA-5BFF2BB75378}" type="presParOf" srcId="{D580E694-D114-4C17-B181-AC28F8A01E91}" destId="{4936FC95-1AFD-4254-AD84-89973317AAF7}" srcOrd="0" destOrd="0" presId="urn:microsoft.com/office/officeart/2005/8/layout/hierarchy4"/>
    <dgm:cxn modelId="{DD185073-B2FD-4559-9916-6B8A1E3A8B8E}" type="presParOf" srcId="{D580E694-D114-4C17-B181-AC28F8A01E91}" destId="{C7EFDA94-8F77-469F-BEBC-BA21F57EA39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FA0962-954B-45C6-A9DC-2BC26191CF9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BD6E72F-650B-4BBB-A6FB-16C2320DB46E}">
      <dgm:prSet phldrT="[Texte]"/>
      <dgm:spPr/>
      <dgm:t>
        <a:bodyPr/>
        <a:lstStyle/>
        <a:p>
          <a:r>
            <a:rPr lang="fr-FR" dirty="0"/>
            <a:t>Identique (comparaison effet âge, temps, entraînement)</a:t>
          </a:r>
        </a:p>
      </dgm:t>
    </dgm:pt>
    <dgm:pt modelId="{22E9B4BC-EBC2-4A12-92E5-1661EAC5235B}" type="parTrans" cxnId="{BEC400BF-7CF7-47DA-A4F4-02164255BAD1}">
      <dgm:prSet/>
      <dgm:spPr/>
      <dgm:t>
        <a:bodyPr/>
        <a:lstStyle/>
        <a:p>
          <a:endParaRPr lang="fr-FR"/>
        </a:p>
      </dgm:t>
    </dgm:pt>
    <dgm:pt modelId="{E97A4F8A-8041-42F3-A191-72D226647AF9}" type="sibTrans" cxnId="{BEC400BF-7CF7-47DA-A4F4-02164255BAD1}">
      <dgm:prSet/>
      <dgm:spPr/>
      <dgm:t>
        <a:bodyPr/>
        <a:lstStyle/>
        <a:p>
          <a:endParaRPr lang="fr-FR"/>
        </a:p>
      </dgm:t>
    </dgm:pt>
    <dgm:pt modelId="{DB906B1F-2390-4A16-9E5F-0D0CCC2D7B4E}">
      <dgm:prSet phldrT="[Texte]"/>
      <dgm:spPr/>
      <dgm:t>
        <a:bodyPr/>
        <a:lstStyle/>
        <a:p>
          <a:r>
            <a:rPr lang="fr-FR" dirty="0"/>
            <a:t>Reproductible (fiabilité, rigueur réalisation)</a:t>
          </a:r>
        </a:p>
      </dgm:t>
    </dgm:pt>
    <dgm:pt modelId="{44FC1C8F-8C8A-4FB2-845C-DE71FF000F4A}" type="parTrans" cxnId="{ADF40725-BBDF-47EA-85B7-1FD248594DCC}">
      <dgm:prSet/>
      <dgm:spPr/>
      <dgm:t>
        <a:bodyPr/>
        <a:lstStyle/>
        <a:p>
          <a:endParaRPr lang="fr-FR"/>
        </a:p>
      </dgm:t>
    </dgm:pt>
    <dgm:pt modelId="{39A301AD-9DAC-45AE-824D-0729927159BA}" type="sibTrans" cxnId="{ADF40725-BBDF-47EA-85B7-1FD248594DCC}">
      <dgm:prSet/>
      <dgm:spPr/>
      <dgm:t>
        <a:bodyPr/>
        <a:lstStyle/>
        <a:p>
          <a:endParaRPr lang="fr-FR"/>
        </a:p>
      </dgm:t>
    </dgm:pt>
    <dgm:pt modelId="{1F072020-026C-4190-9A98-119E06FE607B}">
      <dgm:prSet phldrT="[Texte]"/>
      <dgm:spPr/>
      <dgm:t>
        <a:bodyPr/>
        <a:lstStyle/>
        <a:p>
          <a:r>
            <a:rPr lang="fr-FR" dirty="0"/>
            <a:t>Rapide et Exploitable (condition de réalisation)</a:t>
          </a:r>
        </a:p>
      </dgm:t>
    </dgm:pt>
    <dgm:pt modelId="{9EDD9099-6A33-4351-812A-EA2C45CE88EB}" type="parTrans" cxnId="{340957D9-8572-496E-87D7-6A22A86F617A}">
      <dgm:prSet/>
      <dgm:spPr/>
      <dgm:t>
        <a:bodyPr/>
        <a:lstStyle/>
        <a:p>
          <a:endParaRPr lang="fr-FR"/>
        </a:p>
      </dgm:t>
    </dgm:pt>
    <dgm:pt modelId="{46F8B234-4728-4EFE-A1C2-228DC2ABB0BC}" type="sibTrans" cxnId="{340957D9-8572-496E-87D7-6A22A86F617A}">
      <dgm:prSet/>
      <dgm:spPr/>
      <dgm:t>
        <a:bodyPr/>
        <a:lstStyle/>
        <a:p>
          <a:endParaRPr lang="fr-FR"/>
        </a:p>
      </dgm:t>
    </dgm:pt>
    <dgm:pt modelId="{A4A22828-36B3-4121-890B-427237847F55}">
      <dgm:prSet phldrT="[Texte]"/>
      <dgm:spPr/>
      <dgm:t>
        <a:bodyPr/>
        <a:lstStyle/>
        <a:p>
          <a:r>
            <a:rPr lang="fr-FR" dirty="0"/>
            <a:t>Accessible (aspect financier / consultation)</a:t>
          </a:r>
        </a:p>
      </dgm:t>
    </dgm:pt>
    <dgm:pt modelId="{20CEAD4D-24DB-4AE8-8A4F-1C89534C1B4D}" type="parTrans" cxnId="{CD844AA4-C8DE-485E-95B1-FFB18BB5C029}">
      <dgm:prSet/>
      <dgm:spPr/>
      <dgm:t>
        <a:bodyPr/>
        <a:lstStyle/>
        <a:p>
          <a:endParaRPr lang="fr-FR"/>
        </a:p>
      </dgm:t>
    </dgm:pt>
    <dgm:pt modelId="{7C4F8A13-46FA-4C80-A832-7DF870524370}" type="sibTrans" cxnId="{CD844AA4-C8DE-485E-95B1-FFB18BB5C029}">
      <dgm:prSet/>
      <dgm:spPr/>
      <dgm:t>
        <a:bodyPr/>
        <a:lstStyle/>
        <a:p>
          <a:endParaRPr lang="fr-FR"/>
        </a:p>
      </dgm:t>
    </dgm:pt>
    <dgm:pt modelId="{980CF5D0-919A-46FF-87FD-48F4A3820C78}" type="pres">
      <dgm:prSet presAssocID="{AEFA0962-954B-45C6-A9DC-2BC26191CF97}" presName="Name0" presStyleCnt="0">
        <dgm:presLayoutVars>
          <dgm:dir/>
          <dgm:animLvl val="lvl"/>
          <dgm:resizeHandles val="exact"/>
        </dgm:presLayoutVars>
      </dgm:prSet>
      <dgm:spPr/>
    </dgm:pt>
    <dgm:pt modelId="{0E1A9BF7-DBB3-46BE-9FF1-8B7816AECFE7}" type="pres">
      <dgm:prSet presAssocID="{6BD6E72F-650B-4BBB-A6FB-16C2320DB46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008CD2-BAD3-4319-89B3-85A6B5E31A3B}" type="pres">
      <dgm:prSet presAssocID="{E97A4F8A-8041-42F3-A191-72D226647AF9}" presName="parTxOnlySpace" presStyleCnt="0"/>
      <dgm:spPr/>
    </dgm:pt>
    <dgm:pt modelId="{1CAF14CA-CF4E-4001-ABFC-48AEC16EDAB7}" type="pres">
      <dgm:prSet presAssocID="{DB906B1F-2390-4A16-9E5F-0D0CCC2D7B4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0BCC2A7-4286-4B5C-B8A5-B0300E0030EE}" type="pres">
      <dgm:prSet presAssocID="{39A301AD-9DAC-45AE-824D-0729927159BA}" presName="parTxOnlySpace" presStyleCnt="0"/>
      <dgm:spPr/>
    </dgm:pt>
    <dgm:pt modelId="{F08B4E2A-8606-40E9-84B8-BD84FA748D10}" type="pres">
      <dgm:prSet presAssocID="{1F072020-026C-4190-9A98-119E06FE607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A61FAF8-CCA0-4B8C-96C4-3C7AFE1DB509}" type="pres">
      <dgm:prSet presAssocID="{46F8B234-4728-4EFE-A1C2-228DC2ABB0BC}" presName="parTxOnlySpace" presStyleCnt="0"/>
      <dgm:spPr/>
    </dgm:pt>
    <dgm:pt modelId="{7EE9C303-4AF7-42AE-A97B-AB97F9A710A2}" type="pres">
      <dgm:prSet presAssocID="{A4A22828-36B3-4121-890B-427237847F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DF40725-BBDF-47EA-85B7-1FD248594DCC}" srcId="{AEFA0962-954B-45C6-A9DC-2BC26191CF97}" destId="{DB906B1F-2390-4A16-9E5F-0D0CCC2D7B4E}" srcOrd="1" destOrd="0" parTransId="{44FC1C8F-8C8A-4FB2-845C-DE71FF000F4A}" sibTransId="{39A301AD-9DAC-45AE-824D-0729927159BA}"/>
    <dgm:cxn modelId="{F4FE4B27-4E19-4228-B28B-FD241061C06A}" type="presOf" srcId="{A4A22828-36B3-4121-890B-427237847F55}" destId="{7EE9C303-4AF7-42AE-A97B-AB97F9A710A2}" srcOrd="0" destOrd="0" presId="urn:microsoft.com/office/officeart/2005/8/layout/chevron1"/>
    <dgm:cxn modelId="{5BD5C32C-9180-4E71-A059-3C3F88B5A512}" type="presOf" srcId="{6BD6E72F-650B-4BBB-A6FB-16C2320DB46E}" destId="{0E1A9BF7-DBB3-46BE-9FF1-8B7816AECFE7}" srcOrd="0" destOrd="0" presId="urn:microsoft.com/office/officeart/2005/8/layout/chevron1"/>
    <dgm:cxn modelId="{DBBC2A77-E2CB-4E87-A127-9F9082D21678}" type="presOf" srcId="{AEFA0962-954B-45C6-A9DC-2BC26191CF97}" destId="{980CF5D0-919A-46FF-87FD-48F4A3820C78}" srcOrd="0" destOrd="0" presId="urn:microsoft.com/office/officeart/2005/8/layout/chevron1"/>
    <dgm:cxn modelId="{CD844AA4-C8DE-485E-95B1-FFB18BB5C029}" srcId="{AEFA0962-954B-45C6-A9DC-2BC26191CF97}" destId="{A4A22828-36B3-4121-890B-427237847F55}" srcOrd="3" destOrd="0" parTransId="{20CEAD4D-24DB-4AE8-8A4F-1C89534C1B4D}" sibTransId="{7C4F8A13-46FA-4C80-A832-7DF870524370}"/>
    <dgm:cxn modelId="{3FADEFBB-C491-4326-B557-9AE1627BF447}" type="presOf" srcId="{DB906B1F-2390-4A16-9E5F-0D0CCC2D7B4E}" destId="{1CAF14CA-CF4E-4001-ABFC-48AEC16EDAB7}" srcOrd="0" destOrd="0" presId="urn:microsoft.com/office/officeart/2005/8/layout/chevron1"/>
    <dgm:cxn modelId="{BEC400BF-7CF7-47DA-A4F4-02164255BAD1}" srcId="{AEFA0962-954B-45C6-A9DC-2BC26191CF97}" destId="{6BD6E72F-650B-4BBB-A6FB-16C2320DB46E}" srcOrd="0" destOrd="0" parTransId="{22E9B4BC-EBC2-4A12-92E5-1661EAC5235B}" sibTransId="{E97A4F8A-8041-42F3-A191-72D226647AF9}"/>
    <dgm:cxn modelId="{340957D9-8572-496E-87D7-6A22A86F617A}" srcId="{AEFA0962-954B-45C6-A9DC-2BC26191CF97}" destId="{1F072020-026C-4190-9A98-119E06FE607B}" srcOrd="2" destOrd="0" parTransId="{9EDD9099-6A33-4351-812A-EA2C45CE88EB}" sibTransId="{46F8B234-4728-4EFE-A1C2-228DC2ABB0BC}"/>
    <dgm:cxn modelId="{B1DD1FFF-78FB-4D43-8927-CBCA26698FA0}" type="presOf" srcId="{1F072020-026C-4190-9A98-119E06FE607B}" destId="{F08B4E2A-8606-40E9-84B8-BD84FA748D10}" srcOrd="0" destOrd="0" presId="urn:microsoft.com/office/officeart/2005/8/layout/chevron1"/>
    <dgm:cxn modelId="{F7B01D88-2350-491B-8348-1E873CB9B4CF}" type="presParOf" srcId="{980CF5D0-919A-46FF-87FD-48F4A3820C78}" destId="{0E1A9BF7-DBB3-46BE-9FF1-8B7816AECFE7}" srcOrd="0" destOrd="0" presId="urn:microsoft.com/office/officeart/2005/8/layout/chevron1"/>
    <dgm:cxn modelId="{7232F89E-1F17-4057-8BEB-8011B92E8105}" type="presParOf" srcId="{980CF5D0-919A-46FF-87FD-48F4A3820C78}" destId="{1B008CD2-BAD3-4319-89B3-85A6B5E31A3B}" srcOrd="1" destOrd="0" presId="urn:microsoft.com/office/officeart/2005/8/layout/chevron1"/>
    <dgm:cxn modelId="{3F661A67-5601-4B13-99D3-CBC7285618F2}" type="presParOf" srcId="{980CF5D0-919A-46FF-87FD-48F4A3820C78}" destId="{1CAF14CA-CF4E-4001-ABFC-48AEC16EDAB7}" srcOrd="2" destOrd="0" presId="urn:microsoft.com/office/officeart/2005/8/layout/chevron1"/>
    <dgm:cxn modelId="{03D5C69C-58C8-4D04-B64E-97023929DDA2}" type="presParOf" srcId="{980CF5D0-919A-46FF-87FD-48F4A3820C78}" destId="{E0BCC2A7-4286-4B5C-B8A5-B0300E0030EE}" srcOrd="3" destOrd="0" presId="urn:microsoft.com/office/officeart/2005/8/layout/chevron1"/>
    <dgm:cxn modelId="{A8A02082-604A-4FA1-976E-DF18CA08888E}" type="presParOf" srcId="{980CF5D0-919A-46FF-87FD-48F4A3820C78}" destId="{F08B4E2A-8606-40E9-84B8-BD84FA748D10}" srcOrd="4" destOrd="0" presId="urn:microsoft.com/office/officeart/2005/8/layout/chevron1"/>
    <dgm:cxn modelId="{BCE4C2A6-B5FD-48A1-BE91-DD23092B4FB7}" type="presParOf" srcId="{980CF5D0-919A-46FF-87FD-48F4A3820C78}" destId="{6A61FAF8-CCA0-4B8C-96C4-3C7AFE1DB509}" srcOrd="5" destOrd="0" presId="urn:microsoft.com/office/officeart/2005/8/layout/chevron1"/>
    <dgm:cxn modelId="{FDF6694E-3862-42CB-9E44-D31282D57406}" type="presParOf" srcId="{980CF5D0-919A-46FF-87FD-48F4A3820C78}" destId="{7EE9C303-4AF7-42AE-A97B-AB97F9A710A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8A1CB4-B548-4FCF-A981-4B683B8E4A7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DA266B-5623-4F21-93CA-0D28EC64F4C4}">
      <dgm:prSet phldrT="[Texte]"/>
      <dgm:spPr/>
      <dgm:t>
        <a:bodyPr/>
        <a:lstStyle/>
        <a:p>
          <a:r>
            <a:rPr lang="fr-FR" dirty="0"/>
            <a:t>Evaluation des Ressources du Joueur</a:t>
          </a:r>
        </a:p>
      </dgm:t>
    </dgm:pt>
    <dgm:pt modelId="{BF9A231F-CF11-4DCF-816F-3D634CB50CDE}" type="parTrans" cxnId="{85412086-BA1D-408E-A431-ECE849435E61}">
      <dgm:prSet/>
      <dgm:spPr/>
      <dgm:t>
        <a:bodyPr/>
        <a:lstStyle/>
        <a:p>
          <a:endParaRPr lang="fr-FR"/>
        </a:p>
      </dgm:t>
    </dgm:pt>
    <dgm:pt modelId="{1D7F596A-C52B-4302-B0CB-723B752C32AD}" type="sibTrans" cxnId="{85412086-BA1D-408E-A431-ECE849435E61}">
      <dgm:prSet/>
      <dgm:spPr/>
      <dgm:t>
        <a:bodyPr/>
        <a:lstStyle/>
        <a:p>
          <a:endParaRPr lang="fr-FR"/>
        </a:p>
      </dgm:t>
    </dgm:pt>
    <dgm:pt modelId="{D9589A9A-89D6-4BFC-9E42-2D6763AD9D1A}">
      <dgm:prSet phldrT="[Texte]"/>
      <dgm:spPr/>
      <dgm:t>
        <a:bodyPr/>
        <a:lstStyle/>
        <a:p>
          <a:r>
            <a:rPr lang="fr-FR" dirty="0"/>
            <a:t>Identifier Forces/Faiblesses instant T</a:t>
          </a:r>
        </a:p>
      </dgm:t>
    </dgm:pt>
    <dgm:pt modelId="{56AAB9C1-9D40-4F8F-BD5E-B8C2AEFC95D9}" type="parTrans" cxnId="{8B23CA62-228D-4665-A599-92FE45A36E50}">
      <dgm:prSet/>
      <dgm:spPr/>
      <dgm:t>
        <a:bodyPr/>
        <a:lstStyle/>
        <a:p>
          <a:endParaRPr lang="fr-FR"/>
        </a:p>
      </dgm:t>
    </dgm:pt>
    <dgm:pt modelId="{B2E9BDBE-6456-4FD2-A59E-F047FC7E042D}" type="sibTrans" cxnId="{8B23CA62-228D-4665-A599-92FE45A36E50}">
      <dgm:prSet/>
      <dgm:spPr/>
      <dgm:t>
        <a:bodyPr/>
        <a:lstStyle/>
        <a:p>
          <a:endParaRPr lang="fr-FR"/>
        </a:p>
      </dgm:t>
    </dgm:pt>
    <dgm:pt modelId="{A42BAB20-94B0-46F0-B0E6-3A9326C908EA}">
      <dgm:prSet phldrT="[Texte]"/>
      <dgm:spPr/>
      <dgm:t>
        <a:bodyPr/>
        <a:lstStyle/>
        <a:p>
          <a:r>
            <a:rPr lang="fr-FR" dirty="0"/>
            <a:t>Comparaison entre joueurs</a:t>
          </a:r>
        </a:p>
      </dgm:t>
    </dgm:pt>
    <dgm:pt modelId="{40149736-6557-40E5-84F3-1403B9D2800A}" type="parTrans" cxnId="{350D564D-66C5-4E1A-8194-B3F2F7728713}">
      <dgm:prSet/>
      <dgm:spPr/>
      <dgm:t>
        <a:bodyPr/>
        <a:lstStyle/>
        <a:p>
          <a:endParaRPr lang="fr-FR"/>
        </a:p>
      </dgm:t>
    </dgm:pt>
    <dgm:pt modelId="{BFD3E9D0-A01C-471C-9CE9-2D23ED4A6674}" type="sibTrans" cxnId="{350D564D-66C5-4E1A-8194-B3F2F7728713}">
      <dgm:prSet/>
      <dgm:spPr/>
      <dgm:t>
        <a:bodyPr/>
        <a:lstStyle/>
        <a:p>
          <a:endParaRPr lang="fr-FR"/>
        </a:p>
      </dgm:t>
    </dgm:pt>
    <dgm:pt modelId="{F4F9689F-0929-4BF6-86BF-73AAB9502A53}">
      <dgm:prSet phldrT="[Texte]"/>
      <dgm:spPr/>
      <dgm:t>
        <a:bodyPr/>
        <a:lstStyle/>
        <a:p>
          <a:r>
            <a:rPr lang="fr-FR" dirty="0"/>
            <a:t>Progression / Evolution</a:t>
          </a:r>
        </a:p>
      </dgm:t>
    </dgm:pt>
    <dgm:pt modelId="{9944E5A5-A823-45ED-88E9-26B81AE702CC}" type="parTrans" cxnId="{7A601F54-CEB1-418B-8917-67148604B182}">
      <dgm:prSet/>
      <dgm:spPr/>
      <dgm:t>
        <a:bodyPr/>
        <a:lstStyle/>
        <a:p>
          <a:endParaRPr lang="fr-FR"/>
        </a:p>
      </dgm:t>
    </dgm:pt>
    <dgm:pt modelId="{CFAC27EC-07D5-40EE-9747-1BD411DFF386}" type="sibTrans" cxnId="{7A601F54-CEB1-418B-8917-67148604B182}">
      <dgm:prSet/>
      <dgm:spPr/>
      <dgm:t>
        <a:bodyPr/>
        <a:lstStyle/>
        <a:p>
          <a:endParaRPr lang="fr-FR"/>
        </a:p>
      </dgm:t>
    </dgm:pt>
    <dgm:pt modelId="{34262ADD-1D53-4000-917F-6EA2E293DFA0}">
      <dgm:prSet phldrT="[Texte]"/>
      <dgm:spPr/>
      <dgm:t>
        <a:bodyPr/>
        <a:lstStyle/>
        <a:p>
          <a:r>
            <a:rPr lang="fr-FR" dirty="0"/>
            <a:t>Evaluer les progrès dans le temps (mi-saison / fin saison / fin préformation-formation…)</a:t>
          </a:r>
        </a:p>
      </dgm:t>
    </dgm:pt>
    <dgm:pt modelId="{F4E2BE61-3203-4A63-A675-4C99E4BE7E80}" type="parTrans" cxnId="{DF28CECA-3003-47D6-9ECC-DB123BAD2653}">
      <dgm:prSet/>
      <dgm:spPr/>
      <dgm:t>
        <a:bodyPr/>
        <a:lstStyle/>
        <a:p>
          <a:endParaRPr lang="fr-FR"/>
        </a:p>
      </dgm:t>
    </dgm:pt>
    <dgm:pt modelId="{B87E2385-2FE8-4896-B9B6-9D4639937501}" type="sibTrans" cxnId="{DF28CECA-3003-47D6-9ECC-DB123BAD2653}">
      <dgm:prSet/>
      <dgm:spPr/>
      <dgm:t>
        <a:bodyPr/>
        <a:lstStyle/>
        <a:p>
          <a:endParaRPr lang="fr-FR"/>
        </a:p>
      </dgm:t>
    </dgm:pt>
    <dgm:pt modelId="{EB107EE7-8831-4E7A-AEC6-60A2B22F9273}">
      <dgm:prSet phldrT="[Texte]"/>
      <dgm:spPr/>
      <dgm:t>
        <a:bodyPr/>
        <a:lstStyle/>
        <a:p>
          <a:r>
            <a:rPr lang="fr-FR" dirty="0"/>
            <a:t>Fixer des objectifs athlétiques</a:t>
          </a:r>
        </a:p>
      </dgm:t>
    </dgm:pt>
    <dgm:pt modelId="{AAD2E12B-5FE2-4F9A-88EC-ED9B08E13D9D}" type="parTrans" cxnId="{EA358536-42D2-424B-807A-EE9D8FB3A602}">
      <dgm:prSet/>
      <dgm:spPr/>
      <dgm:t>
        <a:bodyPr/>
        <a:lstStyle/>
        <a:p>
          <a:endParaRPr lang="fr-FR"/>
        </a:p>
      </dgm:t>
    </dgm:pt>
    <dgm:pt modelId="{FF005188-88BA-4DFC-94AF-04C63AFA64D2}" type="sibTrans" cxnId="{EA358536-42D2-424B-807A-EE9D8FB3A602}">
      <dgm:prSet/>
      <dgm:spPr/>
      <dgm:t>
        <a:bodyPr/>
        <a:lstStyle/>
        <a:p>
          <a:endParaRPr lang="fr-FR"/>
        </a:p>
      </dgm:t>
    </dgm:pt>
    <dgm:pt modelId="{4EF25B60-F2E4-4C97-87F9-14C1B5739754}">
      <dgm:prSet phldrT="[Texte]"/>
      <dgm:spPr/>
      <dgm:t>
        <a:bodyPr/>
        <a:lstStyle/>
        <a:p>
          <a:r>
            <a:rPr lang="fr-FR" dirty="0"/>
            <a:t>Etablir des groupes de travail (niveau/maturation…)</a:t>
          </a:r>
        </a:p>
      </dgm:t>
    </dgm:pt>
    <dgm:pt modelId="{322AC456-D4C8-4798-BD2F-9B724E65F2F2}" type="parTrans" cxnId="{52AFFEC9-5034-40F9-978D-15C86ED4AA0E}">
      <dgm:prSet/>
      <dgm:spPr/>
      <dgm:t>
        <a:bodyPr/>
        <a:lstStyle/>
        <a:p>
          <a:endParaRPr lang="fr-FR"/>
        </a:p>
      </dgm:t>
    </dgm:pt>
    <dgm:pt modelId="{490C3ABF-B3CE-4105-8D86-F72CE048B47C}" type="sibTrans" cxnId="{52AFFEC9-5034-40F9-978D-15C86ED4AA0E}">
      <dgm:prSet/>
      <dgm:spPr/>
      <dgm:t>
        <a:bodyPr/>
        <a:lstStyle/>
        <a:p>
          <a:endParaRPr lang="fr-FR"/>
        </a:p>
      </dgm:t>
    </dgm:pt>
    <dgm:pt modelId="{84D3C4D1-817C-4B73-995C-246E60EABCF6}">
      <dgm:prSet phldrT="[Texte]"/>
      <dgm:spPr/>
      <dgm:t>
        <a:bodyPr/>
        <a:lstStyle/>
        <a:p>
          <a:r>
            <a:rPr lang="fr-FR" dirty="0"/>
            <a:t>Recrutement</a:t>
          </a:r>
        </a:p>
      </dgm:t>
    </dgm:pt>
    <dgm:pt modelId="{A90E2DA0-905B-4A08-9AF3-FB984E4CDA2E}" type="sibTrans" cxnId="{35EA945A-44E4-4A64-8EB4-7C2EF06E80B9}">
      <dgm:prSet/>
      <dgm:spPr/>
      <dgm:t>
        <a:bodyPr/>
        <a:lstStyle/>
        <a:p>
          <a:endParaRPr lang="fr-FR"/>
        </a:p>
      </dgm:t>
    </dgm:pt>
    <dgm:pt modelId="{4E601F06-F970-42BA-93ED-F270629921E1}" type="parTrans" cxnId="{35EA945A-44E4-4A64-8EB4-7C2EF06E80B9}">
      <dgm:prSet/>
      <dgm:spPr/>
      <dgm:t>
        <a:bodyPr/>
        <a:lstStyle/>
        <a:p>
          <a:endParaRPr lang="fr-FR"/>
        </a:p>
      </dgm:t>
    </dgm:pt>
    <dgm:pt modelId="{C8EA6BDD-2645-47C6-AFC1-17C60052BFE5}">
      <dgm:prSet phldrT="[Texte]"/>
      <dgm:spPr/>
      <dgm:t>
        <a:bodyPr/>
        <a:lstStyle/>
        <a:p>
          <a:r>
            <a:rPr lang="fr-FR" dirty="0"/>
            <a:t>Identifier Forces/Faiblesses instant T</a:t>
          </a:r>
        </a:p>
      </dgm:t>
    </dgm:pt>
    <dgm:pt modelId="{D0DC2658-4457-4E9B-913E-1EAB1E2B60CB}" type="sibTrans" cxnId="{2ADA0FB3-BDB5-486F-A270-4D9C0E1B7E11}">
      <dgm:prSet/>
      <dgm:spPr/>
      <dgm:t>
        <a:bodyPr/>
        <a:lstStyle/>
        <a:p>
          <a:endParaRPr lang="fr-FR"/>
        </a:p>
      </dgm:t>
    </dgm:pt>
    <dgm:pt modelId="{1EFD3C20-BC08-44EF-93E6-872CE585390B}" type="parTrans" cxnId="{2ADA0FB3-BDB5-486F-A270-4D9C0E1B7E11}">
      <dgm:prSet/>
      <dgm:spPr/>
      <dgm:t>
        <a:bodyPr/>
        <a:lstStyle/>
        <a:p>
          <a:endParaRPr lang="fr-FR"/>
        </a:p>
      </dgm:t>
    </dgm:pt>
    <dgm:pt modelId="{27158DEA-EA44-49C3-AA3A-6F24E68EE17A}">
      <dgm:prSet phldrT="[Texte]"/>
      <dgm:spPr/>
      <dgm:t>
        <a:bodyPr/>
        <a:lstStyle/>
        <a:p>
          <a:r>
            <a:rPr lang="fr-FR" dirty="0"/>
            <a:t>Comparer avec nos joueurs</a:t>
          </a:r>
        </a:p>
      </dgm:t>
    </dgm:pt>
    <dgm:pt modelId="{3B5DB34C-D050-4677-8E7E-E1835F67CEE1}" type="sibTrans" cxnId="{A25B8425-5F55-49E2-BF4E-823DA3945E6C}">
      <dgm:prSet/>
      <dgm:spPr/>
      <dgm:t>
        <a:bodyPr/>
        <a:lstStyle/>
        <a:p>
          <a:endParaRPr lang="fr-FR"/>
        </a:p>
      </dgm:t>
    </dgm:pt>
    <dgm:pt modelId="{FF04BC1C-1FB6-4C56-9CBC-26DADF3684A3}" type="parTrans" cxnId="{A25B8425-5F55-49E2-BF4E-823DA3945E6C}">
      <dgm:prSet/>
      <dgm:spPr/>
      <dgm:t>
        <a:bodyPr/>
        <a:lstStyle/>
        <a:p>
          <a:endParaRPr lang="fr-FR"/>
        </a:p>
      </dgm:t>
    </dgm:pt>
    <dgm:pt modelId="{D746BA18-B64B-43F1-BE8A-4FA44887841F}">
      <dgm:prSet phldrT="[Texte]"/>
      <dgm:spPr/>
      <dgm:t>
        <a:bodyPr/>
        <a:lstStyle/>
        <a:p>
          <a:r>
            <a:rPr lang="fr-FR" dirty="0"/>
            <a:t>Se projeter (marge progression / capacité supporter charge de travail)</a:t>
          </a:r>
        </a:p>
      </dgm:t>
    </dgm:pt>
    <dgm:pt modelId="{04D74FF3-EE4B-4559-89CF-F998453D415C}" type="sibTrans" cxnId="{BC51ADAD-09D9-4021-BAA9-054F1BB7A84A}">
      <dgm:prSet/>
      <dgm:spPr/>
      <dgm:t>
        <a:bodyPr/>
        <a:lstStyle/>
        <a:p>
          <a:endParaRPr lang="fr-FR"/>
        </a:p>
      </dgm:t>
    </dgm:pt>
    <dgm:pt modelId="{26490A85-021A-47F7-874F-E35424DA4628}" type="parTrans" cxnId="{BC51ADAD-09D9-4021-BAA9-054F1BB7A84A}">
      <dgm:prSet/>
      <dgm:spPr/>
      <dgm:t>
        <a:bodyPr/>
        <a:lstStyle/>
        <a:p>
          <a:endParaRPr lang="fr-FR"/>
        </a:p>
      </dgm:t>
    </dgm:pt>
    <dgm:pt modelId="{47E59954-7273-4F81-ACFB-72A1E38F10B6}" type="pres">
      <dgm:prSet presAssocID="{F08A1CB4-B548-4FCF-A981-4B683B8E4A76}" presName="Name0" presStyleCnt="0">
        <dgm:presLayoutVars>
          <dgm:dir/>
          <dgm:animLvl val="lvl"/>
          <dgm:resizeHandles val="exact"/>
        </dgm:presLayoutVars>
      </dgm:prSet>
      <dgm:spPr/>
    </dgm:pt>
    <dgm:pt modelId="{830ECE91-2686-45B7-8EDA-837207210705}" type="pres">
      <dgm:prSet presAssocID="{68DA266B-5623-4F21-93CA-0D28EC64F4C4}" presName="composite" presStyleCnt="0"/>
      <dgm:spPr/>
    </dgm:pt>
    <dgm:pt modelId="{9551C86F-20D1-4909-962D-B06BB5D49BC2}" type="pres">
      <dgm:prSet presAssocID="{68DA266B-5623-4F21-93CA-0D28EC64F4C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F116B76-9681-48E7-B066-3FECF8A37426}" type="pres">
      <dgm:prSet presAssocID="{68DA266B-5623-4F21-93CA-0D28EC64F4C4}" presName="desTx" presStyleLbl="alignAccFollowNode1" presStyleIdx="0" presStyleCnt="3">
        <dgm:presLayoutVars>
          <dgm:bulletEnabled val="1"/>
        </dgm:presLayoutVars>
      </dgm:prSet>
      <dgm:spPr/>
    </dgm:pt>
    <dgm:pt modelId="{E9892169-23AF-4D7F-8800-16E4637DF9AF}" type="pres">
      <dgm:prSet presAssocID="{1D7F596A-C52B-4302-B0CB-723B752C32AD}" presName="space" presStyleCnt="0"/>
      <dgm:spPr/>
    </dgm:pt>
    <dgm:pt modelId="{2734E01E-FBA0-4888-8FBC-378E30965245}" type="pres">
      <dgm:prSet presAssocID="{F4F9689F-0929-4BF6-86BF-73AAB9502A53}" presName="composite" presStyleCnt="0"/>
      <dgm:spPr/>
    </dgm:pt>
    <dgm:pt modelId="{D5B0B1E1-F1D0-45BA-B567-E1373368E9ED}" type="pres">
      <dgm:prSet presAssocID="{F4F9689F-0929-4BF6-86BF-73AAB9502A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C881D85-BA26-46BF-AE69-76AFBD083147}" type="pres">
      <dgm:prSet presAssocID="{F4F9689F-0929-4BF6-86BF-73AAB9502A53}" presName="desTx" presStyleLbl="alignAccFollowNode1" presStyleIdx="1" presStyleCnt="3">
        <dgm:presLayoutVars>
          <dgm:bulletEnabled val="1"/>
        </dgm:presLayoutVars>
      </dgm:prSet>
      <dgm:spPr/>
    </dgm:pt>
    <dgm:pt modelId="{EE12190A-B27E-4222-8ED4-64834883D7F9}" type="pres">
      <dgm:prSet presAssocID="{CFAC27EC-07D5-40EE-9747-1BD411DFF386}" presName="space" presStyleCnt="0"/>
      <dgm:spPr/>
    </dgm:pt>
    <dgm:pt modelId="{2F24BA93-CB92-4209-8151-B3D12E410348}" type="pres">
      <dgm:prSet presAssocID="{84D3C4D1-817C-4B73-995C-246E60EABCF6}" presName="composite" presStyleCnt="0"/>
      <dgm:spPr/>
    </dgm:pt>
    <dgm:pt modelId="{24F2C1F7-7758-4CDC-A3EB-3C2BE4B8392B}" type="pres">
      <dgm:prSet presAssocID="{84D3C4D1-817C-4B73-995C-246E60EABCF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70785A-BD6D-4CBA-A3F3-B32A6A62BE44}" type="pres">
      <dgm:prSet presAssocID="{84D3C4D1-817C-4B73-995C-246E60EABCF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92D6606-58B8-4971-BEB8-9B021D5A88D8}" type="presOf" srcId="{27158DEA-EA44-49C3-AA3A-6F24E68EE17A}" destId="{E870785A-BD6D-4CBA-A3F3-B32A6A62BE44}" srcOrd="0" destOrd="1" presId="urn:microsoft.com/office/officeart/2005/8/layout/hList1"/>
    <dgm:cxn modelId="{A25B8425-5F55-49E2-BF4E-823DA3945E6C}" srcId="{84D3C4D1-817C-4B73-995C-246E60EABCF6}" destId="{27158DEA-EA44-49C3-AA3A-6F24E68EE17A}" srcOrd="1" destOrd="0" parTransId="{FF04BC1C-1FB6-4C56-9CBC-26DADF3684A3}" sibTransId="{3B5DB34C-D050-4677-8E7E-E1835F67CEE1}"/>
    <dgm:cxn modelId="{F4D8A82E-D084-4F04-840F-76DECF9A1536}" type="presOf" srcId="{D9589A9A-89D6-4BFC-9E42-2D6763AD9D1A}" destId="{EF116B76-9681-48E7-B066-3FECF8A37426}" srcOrd="0" destOrd="0" presId="urn:microsoft.com/office/officeart/2005/8/layout/hList1"/>
    <dgm:cxn modelId="{EA358536-42D2-424B-807A-EE9D8FB3A602}" srcId="{F4F9689F-0929-4BF6-86BF-73AAB9502A53}" destId="{EB107EE7-8831-4E7A-AEC6-60A2B22F9273}" srcOrd="1" destOrd="0" parTransId="{AAD2E12B-5FE2-4F9A-88EC-ED9B08E13D9D}" sibTransId="{FF005188-88BA-4DFC-94AF-04C63AFA64D2}"/>
    <dgm:cxn modelId="{8B23CA62-228D-4665-A599-92FE45A36E50}" srcId="{68DA266B-5623-4F21-93CA-0D28EC64F4C4}" destId="{D9589A9A-89D6-4BFC-9E42-2D6763AD9D1A}" srcOrd="0" destOrd="0" parTransId="{56AAB9C1-9D40-4F8F-BD5E-B8C2AEFC95D9}" sibTransId="{B2E9BDBE-6456-4FD2-A59E-F047FC7E042D}"/>
    <dgm:cxn modelId="{25B7806A-2DA3-4C37-AF80-749CFDAAE939}" type="presOf" srcId="{68DA266B-5623-4F21-93CA-0D28EC64F4C4}" destId="{9551C86F-20D1-4909-962D-B06BB5D49BC2}" srcOrd="0" destOrd="0" presId="urn:microsoft.com/office/officeart/2005/8/layout/hList1"/>
    <dgm:cxn modelId="{5D2F2F4D-7D57-46F2-AFB7-A0191327882C}" type="presOf" srcId="{D746BA18-B64B-43F1-BE8A-4FA44887841F}" destId="{E870785A-BD6D-4CBA-A3F3-B32A6A62BE44}" srcOrd="0" destOrd="2" presId="urn:microsoft.com/office/officeart/2005/8/layout/hList1"/>
    <dgm:cxn modelId="{350D564D-66C5-4E1A-8194-B3F2F7728713}" srcId="{68DA266B-5623-4F21-93CA-0D28EC64F4C4}" destId="{A42BAB20-94B0-46F0-B0E6-3A9326C908EA}" srcOrd="1" destOrd="0" parTransId="{40149736-6557-40E5-84F3-1403B9D2800A}" sibTransId="{BFD3E9D0-A01C-471C-9CE9-2D23ED4A6674}"/>
    <dgm:cxn modelId="{A478E86D-CFFC-4922-8916-F24B82DE1EF2}" type="presOf" srcId="{84D3C4D1-817C-4B73-995C-246E60EABCF6}" destId="{24F2C1F7-7758-4CDC-A3EB-3C2BE4B8392B}" srcOrd="0" destOrd="0" presId="urn:microsoft.com/office/officeart/2005/8/layout/hList1"/>
    <dgm:cxn modelId="{7A601F54-CEB1-418B-8917-67148604B182}" srcId="{F08A1CB4-B548-4FCF-A981-4B683B8E4A76}" destId="{F4F9689F-0929-4BF6-86BF-73AAB9502A53}" srcOrd="1" destOrd="0" parTransId="{9944E5A5-A823-45ED-88E9-26B81AE702CC}" sibTransId="{CFAC27EC-07D5-40EE-9747-1BD411DFF386}"/>
    <dgm:cxn modelId="{35EA945A-44E4-4A64-8EB4-7C2EF06E80B9}" srcId="{F08A1CB4-B548-4FCF-A981-4B683B8E4A76}" destId="{84D3C4D1-817C-4B73-995C-246E60EABCF6}" srcOrd="2" destOrd="0" parTransId="{4E601F06-F970-42BA-93ED-F270629921E1}" sibTransId="{A90E2DA0-905B-4A08-9AF3-FB984E4CDA2E}"/>
    <dgm:cxn modelId="{A310A15A-5A49-4F40-9D47-5F7FBE3C2C73}" type="presOf" srcId="{F08A1CB4-B548-4FCF-A981-4B683B8E4A76}" destId="{47E59954-7273-4F81-ACFB-72A1E38F10B6}" srcOrd="0" destOrd="0" presId="urn:microsoft.com/office/officeart/2005/8/layout/hList1"/>
    <dgm:cxn modelId="{EE627685-9B09-4181-AA74-03310F0BC6A3}" type="presOf" srcId="{F4F9689F-0929-4BF6-86BF-73AAB9502A53}" destId="{D5B0B1E1-F1D0-45BA-B567-E1373368E9ED}" srcOrd="0" destOrd="0" presId="urn:microsoft.com/office/officeart/2005/8/layout/hList1"/>
    <dgm:cxn modelId="{85412086-BA1D-408E-A431-ECE849435E61}" srcId="{F08A1CB4-B548-4FCF-A981-4B683B8E4A76}" destId="{68DA266B-5623-4F21-93CA-0D28EC64F4C4}" srcOrd="0" destOrd="0" parTransId="{BF9A231F-CF11-4DCF-816F-3D634CB50CDE}" sibTransId="{1D7F596A-C52B-4302-B0CB-723B752C32AD}"/>
    <dgm:cxn modelId="{B29AF487-BFCA-437C-9AEF-C2241FC58EA3}" type="presOf" srcId="{EB107EE7-8831-4E7A-AEC6-60A2B22F9273}" destId="{2C881D85-BA26-46BF-AE69-76AFBD083147}" srcOrd="0" destOrd="1" presId="urn:microsoft.com/office/officeart/2005/8/layout/hList1"/>
    <dgm:cxn modelId="{BC51ADAD-09D9-4021-BAA9-054F1BB7A84A}" srcId="{84D3C4D1-817C-4B73-995C-246E60EABCF6}" destId="{D746BA18-B64B-43F1-BE8A-4FA44887841F}" srcOrd="2" destOrd="0" parTransId="{26490A85-021A-47F7-874F-E35424DA4628}" sibTransId="{04D74FF3-EE4B-4559-89CF-F998453D415C}"/>
    <dgm:cxn modelId="{2ADA0FB3-BDB5-486F-A270-4D9C0E1B7E11}" srcId="{84D3C4D1-817C-4B73-995C-246E60EABCF6}" destId="{C8EA6BDD-2645-47C6-AFC1-17C60052BFE5}" srcOrd="0" destOrd="0" parTransId="{1EFD3C20-BC08-44EF-93E6-872CE585390B}" sibTransId="{D0DC2658-4457-4E9B-913E-1EAB1E2B60CB}"/>
    <dgm:cxn modelId="{05C3B6C1-FCF6-4558-84E6-B813861CD9F7}" type="presOf" srcId="{C8EA6BDD-2645-47C6-AFC1-17C60052BFE5}" destId="{E870785A-BD6D-4CBA-A3F3-B32A6A62BE44}" srcOrd="0" destOrd="0" presId="urn:microsoft.com/office/officeart/2005/8/layout/hList1"/>
    <dgm:cxn modelId="{796E7FC7-D869-4340-B42C-216BEF7185EA}" type="presOf" srcId="{A42BAB20-94B0-46F0-B0E6-3A9326C908EA}" destId="{EF116B76-9681-48E7-B066-3FECF8A37426}" srcOrd="0" destOrd="1" presId="urn:microsoft.com/office/officeart/2005/8/layout/hList1"/>
    <dgm:cxn modelId="{52AFFEC9-5034-40F9-978D-15C86ED4AA0E}" srcId="{68DA266B-5623-4F21-93CA-0D28EC64F4C4}" destId="{4EF25B60-F2E4-4C97-87F9-14C1B5739754}" srcOrd="2" destOrd="0" parTransId="{322AC456-D4C8-4798-BD2F-9B724E65F2F2}" sibTransId="{490C3ABF-B3CE-4105-8D86-F72CE048B47C}"/>
    <dgm:cxn modelId="{DF28CECA-3003-47D6-9ECC-DB123BAD2653}" srcId="{F4F9689F-0929-4BF6-86BF-73AAB9502A53}" destId="{34262ADD-1D53-4000-917F-6EA2E293DFA0}" srcOrd="0" destOrd="0" parTransId="{F4E2BE61-3203-4A63-A675-4C99E4BE7E80}" sibTransId="{B87E2385-2FE8-4896-B9B6-9D4639937501}"/>
    <dgm:cxn modelId="{857A3AD6-3FED-4C87-A53F-6C41B48AD09A}" type="presOf" srcId="{34262ADD-1D53-4000-917F-6EA2E293DFA0}" destId="{2C881D85-BA26-46BF-AE69-76AFBD083147}" srcOrd="0" destOrd="0" presId="urn:microsoft.com/office/officeart/2005/8/layout/hList1"/>
    <dgm:cxn modelId="{8C7006F7-51CB-453B-8B53-4214CF93F1F6}" type="presOf" srcId="{4EF25B60-F2E4-4C97-87F9-14C1B5739754}" destId="{EF116B76-9681-48E7-B066-3FECF8A37426}" srcOrd="0" destOrd="2" presId="urn:microsoft.com/office/officeart/2005/8/layout/hList1"/>
    <dgm:cxn modelId="{1A84CDC3-AE7F-4F71-87DA-90B8DF3BD119}" type="presParOf" srcId="{47E59954-7273-4F81-ACFB-72A1E38F10B6}" destId="{830ECE91-2686-45B7-8EDA-837207210705}" srcOrd="0" destOrd="0" presId="urn:microsoft.com/office/officeart/2005/8/layout/hList1"/>
    <dgm:cxn modelId="{F81C224A-1557-40D1-8AEB-F8C5478EC1D0}" type="presParOf" srcId="{830ECE91-2686-45B7-8EDA-837207210705}" destId="{9551C86F-20D1-4909-962D-B06BB5D49BC2}" srcOrd="0" destOrd="0" presId="urn:microsoft.com/office/officeart/2005/8/layout/hList1"/>
    <dgm:cxn modelId="{42F96C19-B0B0-4573-83F2-D3AC70C10633}" type="presParOf" srcId="{830ECE91-2686-45B7-8EDA-837207210705}" destId="{EF116B76-9681-48E7-B066-3FECF8A37426}" srcOrd="1" destOrd="0" presId="urn:microsoft.com/office/officeart/2005/8/layout/hList1"/>
    <dgm:cxn modelId="{9753865E-46BC-4DDE-AE26-6158A7926BEC}" type="presParOf" srcId="{47E59954-7273-4F81-ACFB-72A1E38F10B6}" destId="{E9892169-23AF-4D7F-8800-16E4637DF9AF}" srcOrd="1" destOrd="0" presId="urn:microsoft.com/office/officeart/2005/8/layout/hList1"/>
    <dgm:cxn modelId="{6BFBB7F5-B066-4478-836B-82B29B1091CE}" type="presParOf" srcId="{47E59954-7273-4F81-ACFB-72A1E38F10B6}" destId="{2734E01E-FBA0-4888-8FBC-378E30965245}" srcOrd="2" destOrd="0" presId="urn:microsoft.com/office/officeart/2005/8/layout/hList1"/>
    <dgm:cxn modelId="{911C8A59-6C2C-4FC5-B761-888520AD081E}" type="presParOf" srcId="{2734E01E-FBA0-4888-8FBC-378E30965245}" destId="{D5B0B1E1-F1D0-45BA-B567-E1373368E9ED}" srcOrd="0" destOrd="0" presId="urn:microsoft.com/office/officeart/2005/8/layout/hList1"/>
    <dgm:cxn modelId="{FF3A39CB-14C3-4A6D-8E13-666617711D2B}" type="presParOf" srcId="{2734E01E-FBA0-4888-8FBC-378E30965245}" destId="{2C881D85-BA26-46BF-AE69-76AFBD083147}" srcOrd="1" destOrd="0" presId="urn:microsoft.com/office/officeart/2005/8/layout/hList1"/>
    <dgm:cxn modelId="{C4B19C0F-019D-49AC-8118-A5068CFE6387}" type="presParOf" srcId="{47E59954-7273-4F81-ACFB-72A1E38F10B6}" destId="{EE12190A-B27E-4222-8ED4-64834883D7F9}" srcOrd="3" destOrd="0" presId="urn:microsoft.com/office/officeart/2005/8/layout/hList1"/>
    <dgm:cxn modelId="{A3FAE0CC-4AB2-4196-9B43-A97DF7E67484}" type="presParOf" srcId="{47E59954-7273-4F81-ACFB-72A1E38F10B6}" destId="{2F24BA93-CB92-4209-8151-B3D12E410348}" srcOrd="4" destOrd="0" presId="urn:microsoft.com/office/officeart/2005/8/layout/hList1"/>
    <dgm:cxn modelId="{1CADBDDA-82F0-4CA7-80C3-77DE8AF3D292}" type="presParOf" srcId="{2F24BA93-CB92-4209-8151-B3D12E410348}" destId="{24F2C1F7-7758-4CDC-A3EB-3C2BE4B8392B}" srcOrd="0" destOrd="0" presId="urn:microsoft.com/office/officeart/2005/8/layout/hList1"/>
    <dgm:cxn modelId="{AF80CF18-3B22-48A0-BEE8-E3DA9FEDD42F}" type="presParOf" srcId="{2F24BA93-CB92-4209-8151-B3D12E410348}" destId="{E870785A-BD6D-4CBA-A3F3-B32A6A62BE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D88C5B-7A1B-4D2A-8198-7409F27EE7C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335FEE0-EBCE-49EB-9C24-05182D67BFF8}">
      <dgm:prSet phldrT="[Texte]" custT="1"/>
      <dgm:spPr/>
      <dgm:t>
        <a:bodyPr/>
        <a:lstStyle/>
        <a:p>
          <a:r>
            <a:rPr lang="fr-FR" sz="1600" b="1"/>
            <a:t>Proprioception</a:t>
          </a:r>
          <a:endParaRPr lang="fr-FR" sz="1600" b="1" dirty="0"/>
        </a:p>
      </dgm:t>
    </dgm:pt>
    <dgm:pt modelId="{64651ADD-A14E-4F58-A22C-B81C943280BC}" type="parTrans" cxnId="{414DAB6A-AE57-4A7B-BF16-0BE45C9E9F1B}">
      <dgm:prSet/>
      <dgm:spPr/>
      <dgm:t>
        <a:bodyPr/>
        <a:lstStyle/>
        <a:p>
          <a:endParaRPr lang="fr-FR"/>
        </a:p>
      </dgm:t>
    </dgm:pt>
    <dgm:pt modelId="{7CE09F7C-59A5-413C-B948-9532355F4484}" type="sibTrans" cxnId="{414DAB6A-AE57-4A7B-BF16-0BE45C9E9F1B}">
      <dgm:prSet/>
      <dgm:spPr/>
      <dgm:t>
        <a:bodyPr/>
        <a:lstStyle/>
        <a:p>
          <a:endParaRPr lang="fr-FR"/>
        </a:p>
      </dgm:t>
    </dgm:pt>
    <dgm:pt modelId="{2F118B4C-1D09-44D6-B8AB-F76E77EF31BA}">
      <dgm:prSet phldrT="[Texte]" custT="1"/>
      <dgm:spPr/>
      <dgm:t>
        <a:bodyPr/>
        <a:lstStyle/>
        <a:p>
          <a:r>
            <a:rPr lang="fr-FR" sz="1600" b="1"/>
            <a:t>Gainage</a:t>
          </a:r>
          <a:endParaRPr lang="fr-FR" sz="1600" b="1" dirty="0"/>
        </a:p>
      </dgm:t>
    </dgm:pt>
    <dgm:pt modelId="{6614CBF0-3DC6-4B04-898E-7BC877A00518}" type="parTrans" cxnId="{74F2AECF-EA40-43AA-BC44-A923B9DA0E68}">
      <dgm:prSet/>
      <dgm:spPr/>
      <dgm:t>
        <a:bodyPr/>
        <a:lstStyle/>
        <a:p>
          <a:endParaRPr lang="fr-FR"/>
        </a:p>
      </dgm:t>
    </dgm:pt>
    <dgm:pt modelId="{0AB1D209-2ABC-417A-9809-30A9487687FA}" type="sibTrans" cxnId="{74F2AECF-EA40-43AA-BC44-A923B9DA0E68}">
      <dgm:prSet/>
      <dgm:spPr/>
      <dgm:t>
        <a:bodyPr/>
        <a:lstStyle/>
        <a:p>
          <a:endParaRPr lang="fr-FR"/>
        </a:p>
      </dgm:t>
    </dgm:pt>
    <dgm:pt modelId="{A5094BEB-5CA4-430F-BF4C-3513A7A434B1}">
      <dgm:prSet phldrT="[Texte]" custT="1"/>
      <dgm:spPr/>
      <dgm:t>
        <a:bodyPr/>
        <a:lstStyle/>
        <a:p>
          <a:r>
            <a:rPr lang="fr-FR" sz="1600" b="1"/>
            <a:t>Renforcement Fonctionnel</a:t>
          </a:r>
          <a:endParaRPr lang="fr-FR" sz="1600" b="1" dirty="0"/>
        </a:p>
      </dgm:t>
    </dgm:pt>
    <dgm:pt modelId="{653D37A2-EE29-4060-9F8C-3FF4A92A15A3}" type="parTrans" cxnId="{84CCB1B9-AAE7-454B-9B4D-0AD3AA3E265E}">
      <dgm:prSet/>
      <dgm:spPr/>
      <dgm:t>
        <a:bodyPr/>
        <a:lstStyle/>
        <a:p>
          <a:endParaRPr lang="fr-FR"/>
        </a:p>
      </dgm:t>
    </dgm:pt>
    <dgm:pt modelId="{20ACD67D-3759-4C19-BBFC-654DB9EAF1AF}" type="sibTrans" cxnId="{84CCB1B9-AAE7-454B-9B4D-0AD3AA3E265E}">
      <dgm:prSet/>
      <dgm:spPr/>
      <dgm:t>
        <a:bodyPr/>
        <a:lstStyle/>
        <a:p>
          <a:endParaRPr lang="fr-FR"/>
        </a:p>
      </dgm:t>
    </dgm:pt>
    <dgm:pt modelId="{DE77D009-B8AE-4E23-9E6E-C17766BC6076}">
      <dgm:prSet phldrT="[Texte]" custT="1"/>
      <dgm:spPr/>
      <dgm:t>
        <a:bodyPr/>
        <a:lstStyle/>
        <a:p>
          <a:r>
            <a:rPr lang="fr-FR" sz="1600" b="1"/>
            <a:t>Souplesse</a:t>
          </a:r>
          <a:endParaRPr lang="fr-FR" sz="1600" b="1" dirty="0"/>
        </a:p>
      </dgm:t>
    </dgm:pt>
    <dgm:pt modelId="{A9253D8B-383A-4298-8EAE-ADDBC40E4EAC}" type="parTrans" cxnId="{6F2C6FAD-6273-4E3B-A28D-16AD2888BAD9}">
      <dgm:prSet/>
      <dgm:spPr/>
      <dgm:t>
        <a:bodyPr/>
        <a:lstStyle/>
        <a:p>
          <a:endParaRPr lang="fr-FR"/>
        </a:p>
      </dgm:t>
    </dgm:pt>
    <dgm:pt modelId="{C84C38A2-F451-48A5-97FD-132F383C2808}" type="sibTrans" cxnId="{6F2C6FAD-6273-4E3B-A28D-16AD2888BAD9}">
      <dgm:prSet/>
      <dgm:spPr/>
      <dgm:t>
        <a:bodyPr/>
        <a:lstStyle/>
        <a:p>
          <a:endParaRPr lang="fr-FR"/>
        </a:p>
      </dgm:t>
    </dgm:pt>
    <dgm:pt modelId="{14A6C443-CACA-4098-B893-653237F3A8AC}">
      <dgm:prSet phldrT="[Texte]" custT="1"/>
      <dgm:spPr/>
      <dgm:t>
        <a:bodyPr/>
        <a:lstStyle/>
        <a:p>
          <a:r>
            <a:rPr lang="fr-FR" sz="1600" b="1" dirty="0"/>
            <a:t>Excentrique</a:t>
          </a:r>
        </a:p>
      </dgm:t>
    </dgm:pt>
    <dgm:pt modelId="{1E858512-C776-4580-8893-21B24C72DF90}" type="parTrans" cxnId="{35759191-9DC0-4F46-834C-3223800FFF00}">
      <dgm:prSet/>
      <dgm:spPr/>
      <dgm:t>
        <a:bodyPr/>
        <a:lstStyle/>
        <a:p>
          <a:endParaRPr lang="fr-FR"/>
        </a:p>
      </dgm:t>
    </dgm:pt>
    <dgm:pt modelId="{07A89347-4057-4B6C-8F88-A6B9506FBE09}" type="sibTrans" cxnId="{35759191-9DC0-4F46-834C-3223800FFF00}">
      <dgm:prSet/>
      <dgm:spPr/>
      <dgm:t>
        <a:bodyPr/>
        <a:lstStyle/>
        <a:p>
          <a:endParaRPr lang="fr-FR"/>
        </a:p>
      </dgm:t>
    </dgm:pt>
    <dgm:pt modelId="{9577A465-3D81-4BA4-80EF-939841FC2F3B}">
      <dgm:prSet phldrT="[Texte]" custT="1"/>
      <dgm:spPr>
        <a:solidFill>
          <a:srgbClr val="9E5E9B"/>
        </a:solidFill>
      </dgm:spPr>
      <dgm:t>
        <a:bodyPr/>
        <a:lstStyle/>
        <a:p>
          <a:r>
            <a:rPr lang="fr-FR" sz="1600" b="1" dirty="0"/>
            <a:t>Suivi Charge Entraînement/ Match</a:t>
          </a:r>
        </a:p>
      </dgm:t>
    </dgm:pt>
    <dgm:pt modelId="{82B7329F-D1F0-4DAF-A071-413CEC443D19}" type="parTrans" cxnId="{92D58340-9882-482A-B9D0-C12EC44EA4BC}">
      <dgm:prSet/>
      <dgm:spPr/>
      <dgm:t>
        <a:bodyPr/>
        <a:lstStyle/>
        <a:p>
          <a:endParaRPr lang="fr-FR"/>
        </a:p>
      </dgm:t>
    </dgm:pt>
    <dgm:pt modelId="{AB690C1F-CA31-4888-ACBA-B5E466ECA337}" type="sibTrans" cxnId="{92D58340-9882-482A-B9D0-C12EC44EA4BC}">
      <dgm:prSet/>
      <dgm:spPr/>
      <dgm:t>
        <a:bodyPr/>
        <a:lstStyle/>
        <a:p>
          <a:endParaRPr lang="fr-FR"/>
        </a:p>
      </dgm:t>
    </dgm:pt>
    <dgm:pt modelId="{C62E330B-ADAB-442D-8799-2BF9E845B6FF}" type="pres">
      <dgm:prSet presAssocID="{03D88C5B-7A1B-4D2A-8198-7409F27EE7C9}" presName="diagram" presStyleCnt="0">
        <dgm:presLayoutVars>
          <dgm:dir/>
          <dgm:resizeHandles val="exact"/>
        </dgm:presLayoutVars>
      </dgm:prSet>
      <dgm:spPr/>
    </dgm:pt>
    <dgm:pt modelId="{FB26D3A9-65F8-4792-924A-7F041D7182D8}" type="pres">
      <dgm:prSet presAssocID="{1335FEE0-EBCE-49EB-9C24-05182D67BFF8}" presName="node" presStyleLbl="node1" presStyleIdx="0" presStyleCnt="6">
        <dgm:presLayoutVars>
          <dgm:bulletEnabled val="1"/>
        </dgm:presLayoutVars>
      </dgm:prSet>
      <dgm:spPr/>
    </dgm:pt>
    <dgm:pt modelId="{BA0DAAE9-EB3B-4B27-9593-9F3F9ECADA24}" type="pres">
      <dgm:prSet presAssocID="{7CE09F7C-59A5-413C-B948-9532355F4484}" presName="sibTrans" presStyleCnt="0"/>
      <dgm:spPr/>
    </dgm:pt>
    <dgm:pt modelId="{20D2BF28-A64E-4326-8F93-E9F463C891C0}" type="pres">
      <dgm:prSet presAssocID="{2F118B4C-1D09-44D6-B8AB-F76E77EF31BA}" presName="node" presStyleLbl="node1" presStyleIdx="1" presStyleCnt="6">
        <dgm:presLayoutVars>
          <dgm:bulletEnabled val="1"/>
        </dgm:presLayoutVars>
      </dgm:prSet>
      <dgm:spPr/>
    </dgm:pt>
    <dgm:pt modelId="{8FDBA681-AEBB-4CBB-B785-A7BD0BE180CE}" type="pres">
      <dgm:prSet presAssocID="{0AB1D209-2ABC-417A-9809-30A9487687FA}" presName="sibTrans" presStyleCnt="0"/>
      <dgm:spPr/>
    </dgm:pt>
    <dgm:pt modelId="{DB45B06C-5D1B-4ADA-8FB2-819CCABEE384}" type="pres">
      <dgm:prSet presAssocID="{A5094BEB-5CA4-430F-BF4C-3513A7A434B1}" presName="node" presStyleLbl="node1" presStyleIdx="2" presStyleCnt="6">
        <dgm:presLayoutVars>
          <dgm:bulletEnabled val="1"/>
        </dgm:presLayoutVars>
      </dgm:prSet>
      <dgm:spPr/>
    </dgm:pt>
    <dgm:pt modelId="{E34AA8DE-92DF-40DF-A833-4926E18927F4}" type="pres">
      <dgm:prSet presAssocID="{20ACD67D-3759-4C19-BBFC-654DB9EAF1AF}" presName="sibTrans" presStyleCnt="0"/>
      <dgm:spPr/>
    </dgm:pt>
    <dgm:pt modelId="{62BF0DAD-3E13-4CA8-9C91-E84F4A047F90}" type="pres">
      <dgm:prSet presAssocID="{DE77D009-B8AE-4E23-9E6E-C17766BC6076}" presName="node" presStyleLbl="node1" presStyleIdx="3" presStyleCnt="6">
        <dgm:presLayoutVars>
          <dgm:bulletEnabled val="1"/>
        </dgm:presLayoutVars>
      </dgm:prSet>
      <dgm:spPr/>
    </dgm:pt>
    <dgm:pt modelId="{CB0D6EDC-6A3A-48BD-B87C-8438EB8FB45C}" type="pres">
      <dgm:prSet presAssocID="{C84C38A2-F451-48A5-97FD-132F383C2808}" presName="sibTrans" presStyleCnt="0"/>
      <dgm:spPr/>
    </dgm:pt>
    <dgm:pt modelId="{7E1F79C2-9DE5-4E91-855D-64B9826A6527}" type="pres">
      <dgm:prSet presAssocID="{14A6C443-CACA-4098-B893-653237F3A8AC}" presName="node" presStyleLbl="node1" presStyleIdx="4" presStyleCnt="6">
        <dgm:presLayoutVars>
          <dgm:bulletEnabled val="1"/>
        </dgm:presLayoutVars>
      </dgm:prSet>
      <dgm:spPr/>
    </dgm:pt>
    <dgm:pt modelId="{E661BDB1-3368-4854-A21A-EC29B2DF206B}" type="pres">
      <dgm:prSet presAssocID="{07A89347-4057-4B6C-8F88-A6B9506FBE09}" presName="sibTrans" presStyleCnt="0"/>
      <dgm:spPr/>
    </dgm:pt>
    <dgm:pt modelId="{7C253F75-AB2E-455A-9177-D592B16CFA0C}" type="pres">
      <dgm:prSet presAssocID="{9577A465-3D81-4BA4-80EF-939841FC2F3B}" presName="node" presStyleLbl="node1" presStyleIdx="5" presStyleCnt="6">
        <dgm:presLayoutVars>
          <dgm:bulletEnabled val="1"/>
        </dgm:presLayoutVars>
      </dgm:prSet>
      <dgm:spPr/>
    </dgm:pt>
  </dgm:ptLst>
  <dgm:cxnLst>
    <dgm:cxn modelId="{F695FE00-6A8A-4462-A469-A534A4C5E185}" type="presOf" srcId="{2F118B4C-1D09-44D6-B8AB-F76E77EF31BA}" destId="{20D2BF28-A64E-4326-8F93-E9F463C891C0}" srcOrd="0" destOrd="0" presId="urn:microsoft.com/office/officeart/2005/8/layout/default"/>
    <dgm:cxn modelId="{2EB69D05-CB0B-4069-AD22-430EF856B222}" type="presOf" srcId="{9577A465-3D81-4BA4-80EF-939841FC2F3B}" destId="{7C253F75-AB2E-455A-9177-D592B16CFA0C}" srcOrd="0" destOrd="0" presId="urn:microsoft.com/office/officeart/2005/8/layout/default"/>
    <dgm:cxn modelId="{08D48D23-ACA6-4BED-AB5F-8BFC03155D48}" type="presOf" srcId="{DE77D009-B8AE-4E23-9E6E-C17766BC6076}" destId="{62BF0DAD-3E13-4CA8-9C91-E84F4A047F90}" srcOrd="0" destOrd="0" presId="urn:microsoft.com/office/officeart/2005/8/layout/default"/>
    <dgm:cxn modelId="{92D58340-9882-482A-B9D0-C12EC44EA4BC}" srcId="{03D88C5B-7A1B-4D2A-8198-7409F27EE7C9}" destId="{9577A465-3D81-4BA4-80EF-939841FC2F3B}" srcOrd="5" destOrd="0" parTransId="{82B7329F-D1F0-4DAF-A071-413CEC443D19}" sibTransId="{AB690C1F-CA31-4888-ACBA-B5E466ECA337}"/>
    <dgm:cxn modelId="{414DAB6A-AE57-4A7B-BF16-0BE45C9E9F1B}" srcId="{03D88C5B-7A1B-4D2A-8198-7409F27EE7C9}" destId="{1335FEE0-EBCE-49EB-9C24-05182D67BFF8}" srcOrd="0" destOrd="0" parTransId="{64651ADD-A14E-4F58-A22C-B81C943280BC}" sibTransId="{7CE09F7C-59A5-413C-B948-9532355F4484}"/>
    <dgm:cxn modelId="{80014F6D-FBAE-4F90-9775-9C0A091AE8A3}" type="presOf" srcId="{03D88C5B-7A1B-4D2A-8198-7409F27EE7C9}" destId="{C62E330B-ADAB-442D-8799-2BF9E845B6FF}" srcOrd="0" destOrd="0" presId="urn:microsoft.com/office/officeart/2005/8/layout/default"/>
    <dgm:cxn modelId="{35759191-9DC0-4F46-834C-3223800FFF00}" srcId="{03D88C5B-7A1B-4D2A-8198-7409F27EE7C9}" destId="{14A6C443-CACA-4098-B893-653237F3A8AC}" srcOrd="4" destOrd="0" parTransId="{1E858512-C776-4580-8893-21B24C72DF90}" sibTransId="{07A89347-4057-4B6C-8F88-A6B9506FBE09}"/>
    <dgm:cxn modelId="{6F2C6FAD-6273-4E3B-A28D-16AD2888BAD9}" srcId="{03D88C5B-7A1B-4D2A-8198-7409F27EE7C9}" destId="{DE77D009-B8AE-4E23-9E6E-C17766BC6076}" srcOrd="3" destOrd="0" parTransId="{A9253D8B-383A-4298-8EAE-ADDBC40E4EAC}" sibTransId="{C84C38A2-F451-48A5-97FD-132F383C2808}"/>
    <dgm:cxn modelId="{194A88AE-4736-4D39-8777-EF5D4B1A69DA}" type="presOf" srcId="{14A6C443-CACA-4098-B893-653237F3A8AC}" destId="{7E1F79C2-9DE5-4E91-855D-64B9826A6527}" srcOrd="0" destOrd="0" presId="urn:microsoft.com/office/officeart/2005/8/layout/default"/>
    <dgm:cxn modelId="{84CCB1B9-AAE7-454B-9B4D-0AD3AA3E265E}" srcId="{03D88C5B-7A1B-4D2A-8198-7409F27EE7C9}" destId="{A5094BEB-5CA4-430F-BF4C-3513A7A434B1}" srcOrd="2" destOrd="0" parTransId="{653D37A2-EE29-4060-9F8C-3FF4A92A15A3}" sibTransId="{20ACD67D-3759-4C19-BBFC-654DB9EAF1AF}"/>
    <dgm:cxn modelId="{74F2AECF-EA40-43AA-BC44-A923B9DA0E68}" srcId="{03D88C5B-7A1B-4D2A-8198-7409F27EE7C9}" destId="{2F118B4C-1D09-44D6-B8AB-F76E77EF31BA}" srcOrd="1" destOrd="0" parTransId="{6614CBF0-3DC6-4B04-898E-7BC877A00518}" sibTransId="{0AB1D209-2ABC-417A-9809-30A9487687FA}"/>
    <dgm:cxn modelId="{30B07EDB-D054-424C-8893-B494C89EB7AB}" type="presOf" srcId="{A5094BEB-5CA4-430F-BF4C-3513A7A434B1}" destId="{DB45B06C-5D1B-4ADA-8FB2-819CCABEE384}" srcOrd="0" destOrd="0" presId="urn:microsoft.com/office/officeart/2005/8/layout/default"/>
    <dgm:cxn modelId="{B8FA78E0-67CD-4E89-A9FD-E556A8FADDF5}" type="presOf" srcId="{1335FEE0-EBCE-49EB-9C24-05182D67BFF8}" destId="{FB26D3A9-65F8-4792-924A-7F041D7182D8}" srcOrd="0" destOrd="0" presId="urn:microsoft.com/office/officeart/2005/8/layout/default"/>
    <dgm:cxn modelId="{855C39CE-D7EB-4330-9DD6-ABC3A1E33C74}" type="presParOf" srcId="{C62E330B-ADAB-442D-8799-2BF9E845B6FF}" destId="{FB26D3A9-65F8-4792-924A-7F041D7182D8}" srcOrd="0" destOrd="0" presId="urn:microsoft.com/office/officeart/2005/8/layout/default"/>
    <dgm:cxn modelId="{0BB86D51-D25F-4480-BD30-9C36D2F87D31}" type="presParOf" srcId="{C62E330B-ADAB-442D-8799-2BF9E845B6FF}" destId="{BA0DAAE9-EB3B-4B27-9593-9F3F9ECADA24}" srcOrd="1" destOrd="0" presId="urn:microsoft.com/office/officeart/2005/8/layout/default"/>
    <dgm:cxn modelId="{393347BF-B325-406F-AEE1-5D3B81A5C9CB}" type="presParOf" srcId="{C62E330B-ADAB-442D-8799-2BF9E845B6FF}" destId="{20D2BF28-A64E-4326-8F93-E9F463C891C0}" srcOrd="2" destOrd="0" presId="urn:microsoft.com/office/officeart/2005/8/layout/default"/>
    <dgm:cxn modelId="{04694C0F-CE09-4CFF-AD9E-A9EC1ABEB5D2}" type="presParOf" srcId="{C62E330B-ADAB-442D-8799-2BF9E845B6FF}" destId="{8FDBA681-AEBB-4CBB-B785-A7BD0BE180CE}" srcOrd="3" destOrd="0" presId="urn:microsoft.com/office/officeart/2005/8/layout/default"/>
    <dgm:cxn modelId="{16EA2259-2582-4011-9C7A-EC58746518D0}" type="presParOf" srcId="{C62E330B-ADAB-442D-8799-2BF9E845B6FF}" destId="{DB45B06C-5D1B-4ADA-8FB2-819CCABEE384}" srcOrd="4" destOrd="0" presId="urn:microsoft.com/office/officeart/2005/8/layout/default"/>
    <dgm:cxn modelId="{81E0E57D-577E-42E5-AF30-828305AE7301}" type="presParOf" srcId="{C62E330B-ADAB-442D-8799-2BF9E845B6FF}" destId="{E34AA8DE-92DF-40DF-A833-4926E18927F4}" srcOrd="5" destOrd="0" presId="urn:microsoft.com/office/officeart/2005/8/layout/default"/>
    <dgm:cxn modelId="{6FF892DD-A9B6-4BFC-B45E-1FF6300C7124}" type="presParOf" srcId="{C62E330B-ADAB-442D-8799-2BF9E845B6FF}" destId="{62BF0DAD-3E13-4CA8-9C91-E84F4A047F90}" srcOrd="6" destOrd="0" presId="urn:microsoft.com/office/officeart/2005/8/layout/default"/>
    <dgm:cxn modelId="{CC06C6D3-B8B2-4574-B7D2-824B03BF975F}" type="presParOf" srcId="{C62E330B-ADAB-442D-8799-2BF9E845B6FF}" destId="{CB0D6EDC-6A3A-48BD-B87C-8438EB8FB45C}" srcOrd="7" destOrd="0" presId="urn:microsoft.com/office/officeart/2005/8/layout/default"/>
    <dgm:cxn modelId="{D7D4F0D9-1A72-4020-A0E6-8ADF5BFC897A}" type="presParOf" srcId="{C62E330B-ADAB-442D-8799-2BF9E845B6FF}" destId="{7E1F79C2-9DE5-4E91-855D-64B9826A6527}" srcOrd="8" destOrd="0" presId="urn:microsoft.com/office/officeart/2005/8/layout/default"/>
    <dgm:cxn modelId="{16F1052A-812D-43E8-8879-CF4531A604B8}" type="presParOf" srcId="{C62E330B-ADAB-442D-8799-2BF9E845B6FF}" destId="{E661BDB1-3368-4854-A21A-EC29B2DF206B}" srcOrd="9" destOrd="0" presId="urn:microsoft.com/office/officeart/2005/8/layout/default"/>
    <dgm:cxn modelId="{1AFDC560-2C9C-43C3-AD94-31D995658546}" type="presParOf" srcId="{C62E330B-ADAB-442D-8799-2BF9E845B6FF}" destId="{7C253F75-AB2E-455A-9177-D592B16CFA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D88C5B-7A1B-4D2A-8198-7409F27EE7C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335FEE0-EBCE-49EB-9C24-05182D67BFF8}">
      <dgm:prSet phldrT="[Texte]" custT="1"/>
      <dgm:spPr/>
      <dgm:t>
        <a:bodyPr/>
        <a:lstStyle/>
        <a:p>
          <a:r>
            <a:rPr lang="fr-FR" sz="1600" b="1"/>
            <a:t>Proprioception</a:t>
          </a:r>
          <a:endParaRPr lang="fr-FR" sz="1600" b="1" dirty="0"/>
        </a:p>
      </dgm:t>
    </dgm:pt>
    <dgm:pt modelId="{64651ADD-A14E-4F58-A22C-B81C943280BC}" type="parTrans" cxnId="{414DAB6A-AE57-4A7B-BF16-0BE45C9E9F1B}">
      <dgm:prSet/>
      <dgm:spPr/>
      <dgm:t>
        <a:bodyPr/>
        <a:lstStyle/>
        <a:p>
          <a:endParaRPr lang="fr-FR"/>
        </a:p>
      </dgm:t>
    </dgm:pt>
    <dgm:pt modelId="{7CE09F7C-59A5-413C-B948-9532355F4484}" type="sibTrans" cxnId="{414DAB6A-AE57-4A7B-BF16-0BE45C9E9F1B}">
      <dgm:prSet/>
      <dgm:spPr/>
      <dgm:t>
        <a:bodyPr/>
        <a:lstStyle/>
        <a:p>
          <a:endParaRPr lang="fr-FR"/>
        </a:p>
      </dgm:t>
    </dgm:pt>
    <dgm:pt modelId="{2F118B4C-1D09-44D6-B8AB-F76E77EF31BA}">
      <dgm:prSet phldrT="[Texte]" custT="1"/>
      <dgm:spPr/>
      <dgm:t>
        <a:bodyPr/>
        <a:lstStyle/>
        <a:p>
          <a:r>
            <a:rPr lang="fr-FR" sz="1600" b="1"/>
            <a:t>Gainage</a:t>
          </a:r>
          <a:endParaRPr lang="fr-FR" sz="1600" b="1" dirty="0"/>
        </a:p>
      </dgm:t>
    </dgm:pt>
    <dgm:pt modelId="{6614CBF0-3DC6-4B04-898E-7BC877A00518}" type="parTrans" cxnId="{74F2AECF-EA40-43AA-BC44-A923B9DA0E68}">
      <dgm:prSet/>
      <dgm:spPr/>
      <dgm:t>
        <a:bodyPr/>
        <a:lstStyle/>
        <a:p>
          <a:endParaRPr lang="fr-FR"/>
        </a:p>
      </dgm:t>
    </dgm:pt>
    <dgm:pt modelId="{0AB1D209-2ABC-417A-9809-30A9487687FA}" type="sibTrans" cxnId="{74F2AECF-EA40-43AA-BC44-A923B9DA0E68}">
      <dgm:prSet/>
      <dgm:spPr/>
      <dgm:t>
        <a:bodyPr/>
        <a:lstStyle/>
        <a:p>
          <a:endParaRPr lang="fr-FR"/>
        </a:p>
      </dgm:t>
    </dgm:pt>
    <dgm:pt modelId="{A5094BEB-5CA4-430F-BF4C-3513A7A434B1}">
      <dgm:prSet phldrT="[Texte]" custT="1"/>
      <dgm:spPr/>
      <dgm:t>
        <a:bodyPr/>
        <a:lstStyle/>
        <a:p>
          <a:r>
            <a:rPr lang="fr-FR" sz="1600" b="1"/>
            <a:t>Renforcement Fonctionnel</a:t>
          </a:r>
          <a:endParaRPr lang="fr-FR" sz="1600" b="1" dirty="0"/>
        </a:p>
      </dgm:t>
    </dgm:pt>
    <dgm:pt modelId="{653D37A2-EE29-4060-9F8C-3FF4A92A15A3}" type="parTrans" cxnId="{84CCB1B9-AAE7-454B-9B4D-0AD3AA3E265E}">
      <dgm:prSet/>
      <dgm:spPr/>
      <dgm:t>
        <a:bodyPr/>
        <a:lstStyle/>
        <a:p>
          <a:endParaRPr lang="fr-FR"/>
        </a:p>
      </dgm:t>
    </dgm:pt>
    <dgm:pt modelId="{20ACD67D-3759-4C19-BBFC-654DB9EAF1AF}" type="sibTrans" cxnId="{84CCB1B9-AAE7-454B-9B4D-0AD3AA3E265E}">
      <dgm:prSet/>
      <dgm:spPr/>
      <dgm:t>
        <a:bodyPr/>
        <a:lstStyle/>
        <a:p>
          <a:endParaRPr lang="fr-FR"/>
        </a:p>
      </dgm:t>
    </dgm:pt>
    <dgm:pt modelId="{14A6C443-CACA-4098-B893-653237F3A8AC}">
      <dgm:prSet phldrT="[Texte]" custT="1"/>
      <dgm:spPr/>
      <dgm:t>
        <a:bodyPr/>
        <a:lstStyle/>
        <a:p>
          <a:r>
            <a:rPr lang="fr-FR" sz="1600" b="1" dirty="0"/>
            <a:t>Excentrique</a:t>
          </a:r>
        </a:p>
      </dgm:t>
    </dgm:pt>
    <dgm:pt modelId="{1E858512-C776-4580-8893-21B24C72DF90}" type="parTrans" cxnId="{35759191-9DC0-4F46-834C-3223800FFF00}">
      <dgm:prSet/>
      <dgm:spPr/>
      <dgm:t>
        <a:bodyPr/>
        <a:lstStyle/>
        <a:p>
          <a:endParaRPr lang="fr-FR"/>
        </a:p>
      </dgm:t>
    </dgm:pt>
    <dgm:pt modelId="{07A89347-4057-4B6C-8F88-A6B9506FBE09}" type="sibTrans" cxnId="{35759191-9DC0-4F46-834C-3223800FFF00}">
      <dgm:prSet/>
      <dgm:spPr/>
      <dgm:t>
        <a:bodyPr/>
        <a:lstStyle/>
        <a:p>
          <a:endParaRPr lang="fr-FR"/>
        </a:p>
      </dgm:t>
    </dgm:pt>
    <dgm:pt modelId="{9577A465-3D81-4BA4-80EF-939841FC2F3B}">
      <dgm:prSet phldrT="[Texte]" custT="1"/>
      <dgm:spPr>
        <a:solidFill>
          <a:srgbClr val="9E5E9B"/>
        </a:solidFill>
      </dgm:spPr>
      <dgm:t>
        <a:bodyPr/>
        <a:lstStyle/>
        <a:p>
          <a:r>
            <a:rPr lang="fr-FR" sz="1600" b="1" dirty="0"/>
            <a:t>Suivi Charge Entraînement/ Match</a:t>
          </a:r>
        </a:p>
      </dgm:t>
    </dgm:pt>
    <dgm:pt modelId="{82B7329F-D1F0-4DAF-A071-413CEC443D19}" type="parTrans" cxnId="{92D58340-9882-482A-B9D0-C12EC44EA4BC}">
      <dgm:prSet/>
      <dgm:spPr/>
      <dgm:t>
        <a:bodyPr/>
        <a:lstStyle/>
        <a:p>
          <a:endParaRPr lang="fr-FR"/>
        </a:p>
      </dgm:t>
    </dgm:pt>
    <dgm:pt modelId="{AB690C1F-CA31-4888-ACBA-B5E466ECA337}" type="sibTrans" cxnId="{92D58340-9882-482A-B9D0-C12EC44EA4BC}">
      <dgm:prSet/>
      <dgm:spPr/>
      <dgm:t>
        <a:bodyPr/>
        <a:lstStyle/>
        <a:p>
          <a:endParaRPr lang="fr-FR"/>
        </a:p>
      </dgm:t>
    </dgm:pt>
    <dgm:pt modelId="{C62E330B-ADAB-442D-8799-2BF9E845B6FF}" type="pres">
      <dgm:prSet presAssocID="{03D88C5B-7A1B-4D2A-8198-7409F27EE7C9}" presName="diagram" presStyleCnt="0">
        <dgm:presLayoutVars>
          <dgm:dir/>
          <dgm:resizeHandles val="exact"/>
        </dgm:presLayoutVars>
      </dgm:prSet>
      <dgm:spPr/>
    </dgm:pt>
    <dgm:pt modelId="{FB26D3A9-65F8-4792-924A-7F041D7182D8}" type="pres">
      <dgm:prSet presAssocID="{1335FEE0-EBCE-49EB-9C24-05182D67BFF8}" presName="node" presStyleLbl="node1" presStyleIdx="0" presStyleCnt="5">
        <dgm:presLayoutVars>
          <dgm:bulletEnabled val="1"/>
        </dgm:presLayoutVars>
      </dgm:prSet>
      <dgm:spPr/>
    </dgm:pt>
    <dgm:pt modelId="{BA0DAAE9-EB3B-4B27-9593-9F3F9ECADA24}" type="pres">
      <dgm:prSet presAssocID="{7CE09F7C-59A5-413C-B948-9532355F4484}" presName="sibTrans" presStyleCnt="0"/>
      <dgm:spPr/>
    </dgm:pt>
    <dgm:pt modelId="{20D2BF28-A64E-4326-8F93-E9F463C891C0}" type="pres">
      <dgm:prSet presAssocID="{2F118B4C-1D09-44D6-B8AB-F76E77EF31BA}" presName="node" presStyleLbl="node1" presStyleIdx="1" presStyleCnt="5">
        <dgm:presLayoutVars>
          <dgm:bulletEnabled val="1"/>
        </dgm:presLayoutVars>
      </dgm:prSet>
      <dgm:spPr/>
    </dgm:pt>
    <dgm:pt modelId="{8FDBA681-AEBB-4CBB-B785-A7BD0BE180CE}" type="pres">
      <dgm:prSet presAssocID="{0AB1D209-2ABC-417A-9809-30A9487687FA}" presName="sibTrans" presStyleCnt="0"/>
      <dgm:spPr/>
    </dgm:pt>
    <dgm:pt modelId="{DB45B06C-5D1B-4ADA-8FB2-819CCABEE384}" type="pres">
      <dgm:prSet presAssocID="{A5094BEB-5CA4-430F-BF4C-3513A7A434B1}" presName="node" presStyleLbl="node1" presStyleIdx="2" presStyleCnt="5">
        <dgm:presLayoutVars>
          <dgm:bulletEnabled val="1"/>
        </dgm:presLayoutVars>
      </dgm:prSet>
      <dgm:spPr/>
    </dgm:pt>
    <dgm:pt modelId="{E34AA8DE-92DF-40DF-A833-4926E18927F4}" type="pres">
      <dgm:prSet presAssocID="{20ACD67D-3759-4C19-BBFC-654DB9EAF1AF}" presName="sibTrans" presStyleCnt="0"/>
      <dgm:spPr/>
    </dgm:pt>
    <dgm:pt modelId="{7E1F79C2-9DE5-4E91-855D-64B9826A6527}" type="pres">
      <dgm:prSet presAssocID="{14A6C443-CACA-4098-B893-653237F3A8AC}" presName="node" presStyleLbl="node1" presStyleIdx="3" presStyleCnt="5">
        <dgm:presLayoutVars>
          <dgm:bulletEnabled val="1"/>
        </dgm:presLayoutVars>
      </dgm:prSet>
      <dgm:spPr/>
    </dgm:pt>
    <dgm:pt modelId="{E661BDB1-3368-4854-A21A-EC29B2DF206B}" type="pres">
      <dgm:prSet presAssocID="{07A89347-4057-4B6C-8F88-A6B9506FBE09}" presName="sibTrans" presStyleCnt="0"/>
      <dgm:spPr/>
    </dgm:pt>
    <dgm:pt modelId="{7C253F75-AB2E-455A-9177-D592B16CFA0C}" type="pres">
      <dgm:prSet presAssocID="{9577A465-3D81-4BA4-80EF-939841FC2F3B}" presName="node" presStyleLbl="node1" presStyleIdx="4" presStyleCnt="5">
        <dgm:presLayoutVars>
          <dgm:bulletEnabled val="1"/>
        </dgm:presLayoutVars>
      </dgm:prSet>
      <dgm:spPr/>
    </dgm:pt>
  </dgm:ptLst>
  <dgm:cxnLst>
    <dgm:cxn modelId="{F695FE00-6A8A-4462-A469-A534A4C5E185}" type="presOf" srcId="{2F118B4C-1D09-44D6-B8AB-F76E77EF31BA}" destId="{20D2BF28-A64E-4326-8F93-E9F463C891C0}" srcOrd="0" destOrd="0" presId="urn:microsoft.com/office/officeart/2005/8/layout/default"/>
    <dgm:cxn modelId="{2EB69D05-CB0B-4069-AD22-430EF856B222}" type="presOf" srcId="{9577A465-3D81-4BA4-80EF-939841FC2F3B}" destId="{7C253F75-AB2E-455A-9177-D592B16CFA0C}" srcOrd="0" destOrd="0" presId="urn:microsoft.com/office/officeart/2005/8/layout/default"/>
    <dgm:cxn modelId="{92D58340-9882-482A-B9D0-C12EC44EA4BC}" srcId="{03D88C5B-7A1B-4D2A-8198-7409F27EE7C9}" destId="{9577A465-3D81-4BA4-80EF-939841FC2F3B}" srcOrd="4" destOrd="0" parTransId="{82B7329F-D1F0-4DAF-A071-413CEC443D19}" sibTransId="{AB690C1F-CA31-4888-ACBA-B5E466ECA337}"/>
    <dgm:cxn modelId="{414DAB6A-AE57-4A7B-BF16-0BE45C9E9F1B}" srcId="{03D88C5B-7A1B-4D2A-8198-7409F27EE7C9}" destId="{1335FEE0-EBCE-49EB-9C24-05182D67BFF8}" srcOrd="0" destOrd="0" parTransId="{64651ADD-A14E-4F58-A22C-B81C943280BC}" sibTransId="{7CE09F7C-59A5-413C-B948-9532355F4484}"/>
    <dgm:cxn modelId="{80014F6D-FBAE-4F90-9775-9C0A091AE8A3}" type="presOf" srcId="{03D88C5B-7A1B-4D2A-8198-7409F27EE7C9}" destId="{C62E330B-ADAB-442D-8799-2BF9E845B6FF}" srcOrd="0" destOrd="0" presId="urn:microsoft.com/office/officeart/2005/8/layout/default"/>
    <dgm:cxn modelId="{35759191-9DC0-4F46-834C-3223800FFF00}" srcId="{03D88C5B-7A1B-4D2A-8198-7409F27EE7C9}" destId="{14A6C443-CACA-4098-B893-653237F3A8AC}" srcOrd="3" destOrd="0" parTransId="{1E858512-C776-4580-8893-21B24C72DF90}" sibTransId="{07A89347-4057-4B6C-8F88-A6B9506FBE09}"/>
    <dgm:cxn modelId="{194A88AE-4736-4D39-8777-EF5D4B1A69DA}" type="presOf" srcId="{14A6C443-CACA-4098-B893-653237F3A8AC}" destId="{7E1F79C2-9DE5-4E91-855D-64B9826A6527}" srcOrd="0" destOrd="0" presId="urn:microsoft.com/office/officeart/2005/8/layout/default"/>
    <dgm:cxn modelId="{84CCB1B9-AAE7-454B-9B4D-0AD3AA3E265E}" srcId="{03D88C5B-7A1B-4D2A-8198-7409F27EE7C9}" destId="{A5094BEB-5CA4-430F-BF4C-3513A7A434B1}" srcOrd="2" destOrd="0" parTransId="{653D37A2-EE29-4060-9F8C-3FF4A92A15A3}" sibTransId="{20ACD67D-3759-4C19-BBFC-654DB9EAF1AF}"/>
    <dgm:cxn modelId="{74F2AECF-EA40-43AA-BC44-A923B9DA0E68}" srcId="{03D88C5B-7A1B-4D2A-8198-7409F27EE7C9}" destId="{2F118B4C-1D09-44D6-B8AB-F76E77EF31BA}" srcOrd="1" destOrd="0" parTransId="{6614CBF0-3DC6-4B04-898E-7BC877A00518}" sibTransId="{0AB1D209-2ABC-417A-9809-30A9487687FA}"/>
    <dgm:cxn modelId="{30B07EDB-D054-424C-8893-B494C89EB7AB}" type="presOf" srcId="{A5094BEB-5CA4-430F-BF4C-3513A7A434B1}" destId="{DB45B06C-5D1B-4ADA-8FB2-819CCABEE384}" srcOrd="0" destOrd="0" presId="urn:microsoft.com/office/officeart/2005/8/layout/default"/>
    <dgm:cxn modelId="{B8FA78E0-67CD-4E89-A9FD-E556A8FADDF5}" type="presOf" srcId="{1335FEE0-EBCE-49EB-9C24-05182D67BFF8}" destId="{FB26D3A9-65F8-4792-924A-7F041D7182D8}" srcOrd="0" destOrd="0" presId="urn:microsoft.com/office/officeart/2005/8/layout/default"/>
    <dgm:cxn modelId="{855C39CE-D7EB-4330-9DD6-ABC3A1E33C74}" type="presParOf" srcId="{C62E330B-ADAB-442D-8799-2BF9E845B6FF}" destId="{FB26D3A9-65F8-4792-924A-7F041D7182D8}" srcOrd="0" destOrd="0" presId="urn:microsoft.com/office/officeart/2005/8/layout/default"/>
    <dgm:cxn modelId="{0BB86D51-D25F-4480-BD30-9C36D2F87D31}" type="presParOf" srcId="{C62E330B-ADAB-442D-8799-2BF9E845B6FF}" destId="{BA0DAAE9-EB3B-4B27-9593-9F3F9ECADA24}" srcOrd="1" destOrd="0" presId="urn:microsoft.com/office/officeart/2005/8/layout/default"/>
    <dgm:cxn modelId="{393347BF-B325-406F-AEE1-5D3B81A5C9CB}" type="presParOf" srcId="{C62E330B-ADAB-442D-8799-2BF9E845B6FF}" destId="{20D2BF28-A64E-4326-8F93-E9F463C891C0}" srcOrd="2" destOrd="0" presId="urn:microsoft.com/office/officeart/2005/8/layout/default"/>
    <dgm:cxn modelId="{04694C0F-CE09-4CFF-AD9E-A9EC1ABEB5D2}" type="presParOf" srcId="{C62E330B-ADAB-442D-8799-2BF9E845B6FF}" destId="{8FDBA681-AEBB-4CBB-B785-A7BD0BE180CE}" srcOrd="3" destOrd="0" presId="urn:microsoft.com/office/officeart/2005/8/layout/default"/>
    <dgm:cxn modelId="{16EA2259-2582-4011-9C7A-EC58746518D0}" type="presParOf" srcId="{C62E330B-ADAB-442D-8799-2BF9E845B6FF}" destId="{DB45B06C-5D1B-4ADA-8FB2-819CCABEE384}" srcOrd="4" destOrd="0" presId="urn:microsoft.com/office/officeart/2005/8/layout/default"/>
    <dgm:cxn modelId="{81E0E57D-577E-42E5-AF30-828305AE7301}" type="presParOf" srcId="{C62E330B-ADAB-442D-8799-2BF9E845B6FF}" destId="{E34AA8DE-92DF-40DF-A833-4926E18927F4}" srcOrd="5" destOrd="0" presId="urn:microsoft.com/office/officeart/2005/8/layout/default"/>
    <dgm:cxn modelId="{D7D4F0D9-1A72-4020-A0E6-8ADF5BFC897A}" type="presParOf" srcId="{C62E330B-ADAB-442D-8799-2BF9E845B6FF}" destId="{7E1F79C2-9DE5-4E91-855D-64B9826A6527}" srcOrd="6" destOrd="0" presId="urn:microsoft.com/office/officeart/2005/8/layout/default"/>
    <dgm:cxn modelId="{16F1052A-812D-43E8-8879-CF4531A604B8}" type="presParOf" srcId="{C62E330B-ADAB-442D-8799-2BF9E845B6FF}" destId="{E661BDB1-3368-4854-A21A-EC29B2DF206B}" srcOrd="7" destOrd="0" presId="urn:microsoft.com/office/officeart/2005/8/layout/default"/>
    <dgm:cxn modelId="{1AFDC560-2C9C-43C3-AD94-31D995658546}" type="presParOf" srcId="{C62E330B-ADAB-442D-8799-2BF9E845B6FF}" destId="{7C253F75-AB2E-455A-9177-D592B16CFA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D88C5B-7A1B-4D2A-8198-7409F27EE7C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335FEE0-EBCE-49EB-9C24-05182D67BFF8}">
      <dgm:prSet phldrT="[Texte]" custT="1"/>
      <dgm:spPr/>
      <dgm:t>
        <a:bodyPr/>
        <a:lstStyle/>
        <a:p>
          <a:r>
            <a:rPr lang="fr-FR" sz="1600" b="1"/>
            <a:t>Proprioception</a:t>
          </a:r>
          <a:endParaRPr lang="fr-FR" sz="1600" b="1" dirty="0"/>
        </a:p>
      </dgm:t>
    </dgm:pt>
    <dgm:pt modelId="{64651ADD-A14E-4F58-A22C-B81C943280BC}" type="parTrans" cxnId="{414DAB6A-AE57-4A7B-BF16-0BE45C9E9F1B}">
      <dgm:prSet/>
      <dgm:spPr/>
      <dgm:t>
        <a:bodyPr/>
        <a:lstStyle/>
        <a:p>
          <a:endParaRPr lang="fr-FR"/>
        </a:p>
      </dgm:t>
    </dgm:pt>
    <dgm:pt modelId="{7CE09F7C-59A5-413C-B948-9532355F4484}" type="sibTrans" cxnId="{414DAB6A-AE57-4A7B-BF16-0BE45C9E9F1B}">
      <dgm:prSet/>
      <dgm:spPr/>
      <dgm:t>
        <a:bodyPr/>
        <a:lstStyle/>
        <a:p>
          <a:endParaRPr lang="fr-FR"/>
        </a:p>
      </dgm:t>
    </dgm:pt>
    <dgm:pt modelId="{2F118B4C-1D09-44D6-B8AB-F76E77EF31BA}">
      <dgm:prSet phldrT="[Texte]" custT="1"/>
      <dgm:spPr/>
      <dgm:t>
        <a:bodyPr/>
        <a:lstStyle/>
        <a:p>
          <a:r>
            <a:rPr lang="fr-FR" sz="1600" b="1"/>
            <a:t>Gainage</a:t>
          </a:r>
          <a:endParaRPr lang="fr-FR" sz="1600" b="1" dirty="0"/>
        </a:p>
      </dgm:t>
    </dgm:pt>
    <dgm:pt modelId="{6614CBF0-3DC6-4B04-898E-7BC877A00518}" type="parTrans" cxnId="{74F2AECF-EA40-43AA-BC44-A923B9DA0E68}">
      <dgm:prSet/>
      <dgm:spPr/>
      <dgm:t>
        <a:bodyPr/>
        <a:lstStyle/>
        <a:p>
          <a:endParaRPr lang="fr-FR"/>
        </a:p>
      </dgm:t>
    </dgm:pt>
    <dgm:pt modelId="{0AB1D209-2ABC-417A-9809-30A9487687FA}" type="sibTrans" cxnId="{74F2AECF-EA40-43AA-BC44-A923B9DA0E68}">
      <dgm:prSet/>
      <dgm:spPr/>
      <dgm:t>
        <a:bodyPr/>
        <a:lstStyle/>
        <a:p>
          <a:endParaRPr lang="fr-FR"/>
        </a:p>
      </dgm:t>
    </dgm:pt>
    <dgm:pt modelId="{A5094BEB-5CA4-430F-BF4C-3513A7A434B1}">
      <dgm:prSet phldrT="[Texte]" custT="1"/>
      <dgm:spPr/>
      <dgm:t>
        <a:bodyPr/>
        <a:lstStyle/>
        <a:p>
          <a:r>
            <a:rPr lang="fr-FR" sz="1600" b="1"/>
            <a:t>Renforcement Fonctionnel</a:t>
          </a:r>
          <a:endParaRPr lang="fr-FR" sz="1600" b="1" dirty="0"/>
        </a:p>
      </dgm:t>
    </dgm:pt>
    <dgm:pt modelId="{653D37A2-EE29-4060-9F8C-3FF4A92A15A3}" type="parTrans" cxnId="{84CCB1B9-AAE7-454B-9B4D-0AD3AA3E265E}">
      <dgm:prSet/>
      <dgm:spPr/>
      <dgm:t>
        <a:bodyPr/>
        <a:lstStyle/>
        <a:p>
          <a:endParaRPr lang="fr-FR"/>
        </a:p>
      </dgm:t>
    </dgm:pt>
    <dgm:pt modelId="{20ACD67D-3759-4C19-BBFC-654DB9EAF1AF}" type="sibTrans" cxnId="{84CCB1B9-AAE7-454B-9B4D-0AD3AA3E265E}">
      <dgm:prSet/>
      <dgm:spPr/>
      <dgm:t>
        <a:bodyPr/>
        <a:lstStyle/>
        <a:p>
          <a:endParaRPr lang="fr-FR"/>
        </a:p>
      </dgm:t>
    </dgm:pt>
    <dgm:pt modelId="{DE77D009-B8AE-4E23-9E6E-C17766BC6076}">
      <dgm:prSet phldrT="[Texte]" custT="1"/>
      <dgm:spPr/>
      <dgm:t>
        <a:bodyPr/>
        <a:lstStyle/>
        <a:p>
          <a:r>
            <a:rPr lang="fr-FR" sz="1600" b="1"/>
            <a:t>Souplesse</a:t>
          </a:r>
          <a:endParaRPr lang="fr-FR" sz="1600" b="1" dirty="0"/>
        </a:p>
      </dgm:t>
    </dgm:pt>
    <dgm:pt modelId="{A9253D8B-383A-4298-8EAE-ADDBC40E4EAC}" type="parTrans" cxnId="{6F2C6FAD-6273-4E3B-A28D-16AD2888BAD9}">
      <dgm:prSet/>
      <dgm:spPr/>
      <dgm:t>
        <a:bodyPr/>
        <a:lstStyle/>
        <a:p>
          <a:endParaRPr lang="fr-FR"/>
        </a:p>
      </dgm:t>
    </dgm:pt>
    <dgm:pt modelId="{C84C38A2-F451-48A5-97FD-132F383C2808}" type="sibTrans" cxnId="{6F2C6FAD-6273-4E3B-A28D-16AD2888BAD9}">
      <dgm:prSet/>
      <dgm:spPr/>
      <dgm:t>
        <a:bodyPr/>
        <a:lstStyle/>
        <a:p>
          <a:endParaRPr lang="fr-FR"/>
        </a:p>
      </dgm:t>
    </dgm:pt>
    <dgm:pt modelId="{14A6C443-CACA-4098-B893-653237F3A8AC}">
      <dgm:prSet phldrT="[Texte]" custT="1"/>
      <dgm:spPr/>
      <dgm:t>
        <a:bodyPr/>
        <a:lstStyle/>
        <a:p>
          <a:r>
            <a:rPr lang="fr-FR" sz="1600" b="1" dirty="0"/>
            <a:t>Excentrique</a:t>
          </a:r>
        </a:p>
      </dgm:t>
    </dgm:pt>
    <dgm:pt modelId="{1E858512-C776-4580-8893-21B24C72DF90}" type="parTrans" cxnId="{35759191-9DC0-4F46-834C-3223800FFF00}">
      <dgm:prSet/>
      <dgm:spPr/>
      <dgm:t>
        <a:bodyPr/>
        <a:lstStyle/>
        <a:p>
          <a:endParaRPr lang="fr-FR"/>
        </a:p>
      </dgm:t>
    </dgm:pt>
    <dgm:pt modelId="{07A89347-4057-4B6C-8F88-A6B9506FBE09}" type="sibTrans" cxnId="{35759191-9DC0-4F46-834C-3223800FFF00}">
      <dgm:prSet/>
      <dgm:spPr/>
      <dgm:t>
        <a:bodyPr/>
        <a:lstStyle/>
        <a:p>
          <a:endParaRPr lang="fr-FR"/>
        </a:p>
      </dgm:t>
    </dgm:pt>
    <dgm:pt modelId="{9577A465-3D81-4BA4-80EF-939841FC2F3B}">
      <dgm:prSet phldrT="[Texte]" custT="1"/>
      <dgm:spPr>
        <a:solidFill>
          <a:srgbClr val="9E5E9B"/>
        </a:solidFill>
      </dgm:spPr>
      <dgm:t>
        <a:bodyPr/>
        <a:lstStyle/>
        <a:p>
          <a:r>
            <a:rPr lang="fr-FR" sz="1600" b="1" dirty="0"/>
            <a:t>Suivi Charge Entraînement/ Match</a:t>
          </a:r>
        </a:p>
      </dgm:t>
    </dgm:pt>
    <dgm:pt modelId="{82B7329F-D1F0-4DAF-A071-413CEC443D19}" type="parTrans" cxnId="{92D58340-9882-482A-B9D0-C12EC44EA4BC}">
      <dgm:prSet/>
      <dgm:spPr/>
      <dgm:t>
        <a:bodyPr/>
        <a:lstStyle/>
        <a:p>
          <a:endParaRPr lang="fr-FR"/>
        </a:p>
      </dgm:t>
    </dgm:pt>
    <dgm:pt modelId="{AB690C1F-CA31-4888-ACBA-B5E466ECA337}" type="sibTrans" cxnId="{92D58340-9882-482A-B9D0-C12EC44EA4BC}">
      <dgm:prSet/>
      <dgm:spPr/>
      <dgm:t>
        <a:bodyPr/>
        <a:lstStyle/>
        <a:p>
          <a:endParaRPr lang="fr-FR"/>
        </a:p>
      </dgm:t>
    </dgm:pt>
    <dgm:pt modelId="{C62E330B-ADAB-442D-8799-2BF9E845B6FF}" type="pres">
      <dgm:prSet presAssocID="{03D88C5B-7A1B-4D2A-8198-7409F27EE7C9}" presName="diagram" presStyleCnt="0">
        <dgm:presLayoutVars>
          <dgm:dir/>
          <dgm:resizeHandles val="exact"/>
        </dgm:presLayoutVars>
      </dgm:prSet>
      <dgm:spPr/>
    </dgm:pt>
    <dgm:pt modelId="{FB26D3A9-65F8-4792-924A-7F041D7182D8}" type="pres">
      <dgm:prSet presAssocID="{1335FEE0-EBCE-49EB-9C24-05182D67BFF8}" presName="node" presStyleLbl="node1" presStyleIdx="0" presStyleCnt="6">
        <dgm:presLayoutVars>
          <dgm:bulletEnabled val="1"/>
        </dgm:presLayoutVars>
      </dgm:prSet>
      <dgm:spPr/>
    </dgm:pt>
    <dgm:pt modelId="{BA0DAAE9-EB3B-4B27-9593-9F3F9ECADA24}" type="pres">
      <dgm:prSet presAssocID="{7CE09F7C-59A5-413C-B948-9532355F4484}" presName="sibTrans" presStyleCnt="0"/>
      <dgm:spPr/>
    </dgm:pt>
    <dgm:pt modelId="{20D2BF28-A64E-4326-8F93-E9F463C891C0}" type="pres">
      <dgm:prSet presAssocID="{2F118B4C-1D09-44D6-B8AB-F76E77EF31BA}" presName="node" presStyleLbl="node1" presStyleIdx="1" presStyleCnt="6">
        <dgm:presLayoutVars>
          <dgm:bulletEnabled val="1"/>
        </dgm:presLayoutVars>
      </dgm:prSet>
      <dgm:spPr/>
    </dgm:pt>
    <dgm:pt modelId="{8FDBA681-AEBB-4CBB-B785-A7BD0BE180CE}" type="pres">
      <dgm:prSet presAssocID="{0AB1D209-2ABC-417A-9809-30A9487687FA}" presName="sibTrans" presStyleCnt="0"/>
      <dgm:spPr/>
    </dgm:pt>
    <dgm:pt modelId="{DB45B06C-5D1B-4ADA-8FB2-819CCABEE384}" type="pres">
      <dgm:prSet presAssocID="{A5094BEB-5CA4-430F-BF4C-3513A7A434B1}" presName="node" presStyleLbl="node1" presStyleIdx="2" presStyleCnt="6">
        <dgm:presLayoutVars>
          <dgm:bulletEnabled val="1"/>
        </dgm:presLayoutVars>
      </dgm:prSet>
      <dgm:spPr/>
    </dgm:pt>
    <dgm:pt modelId="{E34AA8DE-92DF-40DF-A833-4926E18927F4}" type="pres">
      <dgm:prSet presAssocID="{20ACD67D-3759-4C19-BBFC-654DB9EAF1AF}" presName="sibTrans" presStyleCnt="0"/>
      <dgm:spPr/>
    </dgm:pt>
    <dgm:pt modelId="{62BF0DAD-3E13-4CA8-9C91-E84F4A047F90}" type="pres">
      <dgm:prSet presAssocID="{DE77D009-B8AE-4E23-9E6E-C17766BC6076}" presName="node" presStyleLbl="node1" presStyleIdx="3" presStyleCnt="6">
        <dgm:presLayoutVars>
          <dgm:bulletEnabled val="1"/>
        </dgm:presLayoutVars>
      </dgm:prSet>
      <dgm:spPr/>
    </dgm:pt>
    <dgm:pt modelId="{CB0D6EDC-6A3A-48BD-B87C-8438EB8FB45C}" type="pres">
      <dgm:prSet presAssocID="{C84C38A2-F451-48A5-97FD-132F383C2808}" presName="sibTrans" presStyleCnt="0"/>
      <dgm:spPr/>
    </dgm:pt>
    <dgm:pt modelId="{7E1F79C2-9DE5-4E91-855D-64B9826A6527}" type="pres">
      <dgm:prSet presAssocID="{14A6C443-CACA-4098-B893-653237F3A8AC}" presName="node" presStyleLbl="node1" presStyleIdx="4" presStyleCnt="6">
        <dgm:presLayoutVars>
          <dgm:bulletEnabled val="1"/>
        </dgm:presLayoutVars>
      </dgm:prSet>
      <dgm:spPr/>
    </dgm:pt>
    <dgm:pt modelId="{E661BDB1-3368-4854-A21A-EC29B2DF206B}" type="pres">
      <dgm:prSet presAssocID="{07A89347-4057-4B6C-8F88-A6B9506FBE09}" presName="sibTrans" presStyleCnt="0"/>
      <dgm:spPr/>
    </dgm:pt>
    <dgm:pt modelId="{7C253F75-AB2E-455A-9177-D592B16CFA0C}" type="pres">
      <dgm:prSet presAssocID="{9577A465-3D81-4BA4-80EF-939841FC2F3B}" presName="node" presStyleLbl="node1" presStyleIdx="5" presStyleCnt="6">
        <dgm:presLayoutVars>
          <dgm:bulletEnabled val="1"/>
        </dgm:presLayoutVars>
      </dgm:prSet>
      <dgm:spPr/>
    </dgm:pt>
  </dgm:ptLst>
  <dgm:cxnLst>
    <dgm:cxn modelId="{F695FE00-6A8A-4462-A469-A534A4C5E185}" type="presOf" srcId="{2F118B4C-1D09-44D6-B8AB-F76E77EF31BA}" destId="{20D2BF28-A64E-4326-8F93-E9F463C891C0}" srcOrd="0" destOrd="0" presId="urn:microsoft.com/office/officeart/2005/8/layout/default"/>
    <dgm:cxn modelId="{2EB69D05-CB0B-4069-AD22-430EF856B222}" type="presOf" srcId="{9577A465-3D81-4BA4-80EF-939841FC2F3B}" destId="{7C253F75-AB2E-455A-9177-D592B16CFA0C}" srcOrd="0" destOrd="0" presId="urn:microsoft.com/office/officeart/2005/8/layout/default"/>
    <dgm:cxn modelId="{08D48D23-ACA6-4BED-AB5F-8BFC03155D48}" type="presOf" srcId="{DE77D009-B8AE-4E23-9E6E-C17766BC6076}" destId="{62BF0DAD-3E13-4CA8-9C91-E84F4A047F90}" srcOrd="0" destOrd="0" presId="urn:microsoft.com/office/officeart/2005/8/layout/default"/>
    <dgm:cxn modelId="{92D58340-9882-482A-B9D0-C12EC44EA4BC}" srcId="{03D88C5B-7A1B-4D2A-8198-7409F27EE7C9}" destId="{9577A465-3D81-4BA4-80EF-939841FC2F3B}" srcOrd="5" destOrd="0" parTransId="{82B7329F-D1F0-4DAF-A071-413CEC443D19}" sibTransId="{AB690C1F-CA31-4888-ACBA-B5E466ECA337}"/>
    <dgm:cxn modelId="{414DAB6A-AE57-4A7B-BF16-0BE45C9E9F1B}" srcId="{03D88C5B-7A1B-4D2A-8198-7409F27EE7C9}" destId="{1335FEE0-EBCE-49EB-9C24-05182D67BFF8}" srcOrd="0" destOrd="0" parTransId="{64651ADD-A14E-4F58-A22C-B81C943280BC}" sibTransId="{7CE09F7C-59A5-413C-B948-9532355F4484}"/>
    <dgm:cxn modelId="{80014F6D-FBAE-4F90-9775-9C0A091AE8A3}" type="presOf" srcId="{03D88C5B-7A1B-4D2A-8198-7409F27EE7C9}" destId="{C62E330B-ADAB-442D-8799-2BF9E845B6FF}" srcOrd="0" destOrd="0" presId="urn:microsoft.com/office/officeart/2005/8/layout/default"/>
    <dgm:cxn modelId="{35759191-9DC0-4F46-834C-3223800FFF00}" srcId="{03D88C5B-7A1B-4D2A-8198-7409F27EE7C9}" destId="{14A6C443-CACA-4098-B893-653237F3A8AC}" srcOrd="4" destOrd="0" parTransId="{1E858512-C776-4580-8893-21B24C72DF90}" sibTransId="{07A89347-4057-4B6C-8F88-A6B9506FBE09}"/>
    <dgm:cxn modelId="{6F2C6FAD-6273-4E3B-A28D-16AD2888BAD9}" srcId="{03D88C5B-7A1B-4D2A-8198-7409F27EE7C9}" destId="{DE77D009-B8AE-4E23-9E6E-C17766BC6076}" srcOrd="3" destOrd="0" parTransId="{A9253D8B-383A-4298-8EAE-ADDBC40E4EAC}" sibTransId="{C84C38A2-F451-48A5-97FD-132F383C2808}"/>
    <dgm:cxn modelId="{194A88AE-4736-4D39-8777-EF5D4B1A69DA}" type="presOf" srcId="{14A6C443-CACA-4098-B893-653237F3A8AC}" destId="{7E1F79C2-9DE5-4E91-855D-64B9826A6527}" srcOrd="0" destOrd="0" presId="urn:microsoft.com/office/officeart/2005/8/layout/default"/>
    <dgm:cxn modelId="{84CCB1B9-AAE7-454B-9B4D-0AD3AA3E265E}" srcId="{03D88C5B-7A1B-4D2A-8198-7409F27EE7C9}" destId="{A5094BEB-5CA4-430F-BF4C-3513A7A434B1}" srcOrd="2" destOrd="0" parTransId="{653D37A2-EE29-4060-9F8C-3FF4A92A15A3}" sibTransId="{20ACD67D-3759-4C19-BBFC-654DB9EAF1AF}"/>
    <dgm:cxn modelId="{74F2AECF-EA40-43AA-BC44-A923B9DA0E68}" srcId="{03D88C5B-7A1B-4D2A-8198-7409F27EE7C9}" destId="{2F118B4C-1D09-44D6-B8AB-F76E77EF31BA}" srcOrd="1" destOrd="0" parTransId="{6614CBF0-3DC6-4B04-898E-7BC877A00518}" sibTransId="{0AB1D209-2ABC-417A-9809-30A9487687FA}"/>
    <dgm:cxn modelId="{30B07EDB-D054-424C-8893-B494C89EB7AB}" type="presOf" srcId="{A5094BEB-5CA4-430F-BF4C-3513A7A434B1}" destId="{DB45B06C-5D1B-4ADA-8FB2-819CCABEE384}" srcOrd="0" destOrd="0" presId="urn:microsoft.com/office/officeart/2005/8/layout/default"/>
    <dgm:cxn modelId="{B8FA78E0-67CD-4E89-A9FD-E556A8FADDF5}" type="presOf" srcId="{1335FEE0-EBCE-49EB-9C24-05182D67BFF8}" destId="{FB26D3A9-65F8-4792-924A-7F041D7182D8}" srcOrd="0" destOrd="0" presId="urn:microsoft.com/office/officeart/2005/8/layout/default"/>
    <dgm:cxn modelId="{855C39CE-D7EB-4330-9DD6-ABC3A1E33C74}" type="presParOf" srcId="{C62E330B-ADAB-442D-8799-2BF9E845B6FF}" destId="{FB26D3A9-65F8-4792-924A-7F041D7182D8}" srcOrd="0" destOrd="0" presId="urn:microsoft.com/office/officeart/2005/8/layout/default"/>
    <dgm:cxn modelId="{0BB86D51-D25F-4480-BD30-9C36D2F87D31}" type="presParOf" srcId="{C62E330B-ADAB-442D-8799-2BF9E845B6FF}" destId="{BA0DAAE9-EB3B-4B27-9593-9F3F9ECADA24}" srcOrd="1" destOrd="0" presId="urn:microsoft.com/office/officeart/2005/8/layout/default"/>
    <dgm:cxn modelId="{393347BF-B325-406F-AEE1-5D3B81A5C9CB}" type="presParOf" srcId="{C62E330B-ADAB-442D-8799-2BF9E845B6FF}" destId="{20D2BF28-A64E-4326-8F93-E9F463C891C0}" srcOrd="2" destOrd="0" presId="urn:microsoft.com/office/officeart/2005/8/layout/default"/>
    <dgm:cxn modelId="{04694C0F-CE09-4CFF-AD9E-A9EC1ABEB5D2}" type="presParOf" srcId="{C62E330B-ADAB-442D-8799-2BF9E845B6FF}" destId="{8FDBA681-AEBB-4CBB-B785-A7BD0BE180CE}" srcOrd="3" destOrd="0" presId="urn:microsoft.com/office/officeart/2005/8/layout/default"/>
    <dgm:cxn modelId="{16EA2259-2582-4011-9C7A-EC58746518D0}" type="presParOf" srcId="{C62E330B-ADAB-442D-8799-2BF9E845B6FF}" destId="{DB45B06C-5D1B-4ADA-8FB2-819CCABEE384}" srcOrd="4" destOrd="0" presId="urn:microsoft.com/office/officeart/2005/8/layout/default"/>
    <dgm:cxn modelId="{81E0E57D-577E-42E5-AF30-828305AE7301}" type="presParOf" srcId="{C62E330B-ADAB-442D-8799-2BF9E845B6FF}" destId="{E34AA8DE-92DF-40DF-A833-4926E18927F4}" srcOrd="5" destOrd="0" presId="urn:microsoft.com/office/officeart/2005/8/layout/default"/>
    <dgm:cxn modelId="{6FF892DD-A9B6-4BFC-B45E-1FF6300C7124}" type="presParOf" srcId="{C62E330B-ADAB-442D-8799-2BF9E845B6FF}" destId="{62BF0DAD-3E13-4CA8-9C91-E84F4A047F90}" srcOrd="6" destOrd="0" presId="urn:microsoft.com/office/officeart/2005/8/layout/default"/>
    <dgm:cxn modelId="{CC06C6D3-B8B2-4574-B7D2-824B03BF975F}" type="presParOf" srcId="{C62E330B-ADAB-442D-8799-2BF9E845B6FF}" destId="{CB0D6EDC-6A3A-48BD-B87C-8438EB8FB45C}" srcOrd="7" destOrd="0" presId="urn:microsoft.com/office/officeart/2005/8/layout/default"/>
    <dgm:cxn modelId="{D7D4F0D9-1A72-4020-A0E6-8ADF5BFC897A}" type="presParOf" srcId="{C62E330B-ADAB-442D-8799-2BF9E845B6FF}" destId="{7E1F79C2-9DE5-4E91-855D-64B9826A6527}" srcOrd="8" destOrd="0" presId="urn:microsoft.com/office/officeart/2005/8/layout/default"/>
    <dgm:cxn modelId="{16F1052A-812D-43E8-8879-CF4531A604B8}" type="presParOf" srcId="{C62E330B-ADAB-442D-8799-2BF9E845B6FF}" destId="{E661BDB1-3368-4854-A21A-EC29B2DF206B}" srcOrd="9" destOrd="0" presId="urn:microsoft.com/office/officeart/2005/8/layout/default"/>
    <dgm:cxn modelId="{1AFDC560-2C9C-43C3-AD94-31D995658546}" type="presParOf" srcId="{C62E330B-ADAB-442D-8799-2BF9E845B6FF}" destId="{7C253F75-AB2E-455A-9177-D592B16CFA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C75E5-817E-4AD9-AB92-F279A8C424F0}">
      <dsp:nvSpPr>
        <dsp:cNvPr id="0" name=""/>
        <dsp:cNvSpPr/>
      </dsp:nvSpPr>
      <dsp:spPr>
        <a:xfrm>
          <a:off x="5033367" y="2332"/>
          <a:ext cx="2125265" cy="1381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Développement Aérobie </a:t>
          </a:r>
          <a:r>
            <a:rPr lang="fr-FR" sz="1200" kern="1200" dirty="0"/>
            <a:t>(Endurance/Puissance)</a:t>
          </a:r>
        </a:p>
      </dsp:txBody>
      <dsp:txXfrm>
        <a:off x="5100802" y="69767"/>
        <a:ext cx="1990395" cy="1246552"/>
      </dsp:txXfrm>
    </dsp:sp>
    <dsp:sp modelId="{701FCDA1-EC87-4459-9754-6D3423EAAB9A}">
      <dsp:nvSpPr>
        <dsp:cNvPr id="0" name=""/>
        <dsp:cNvSpPr/>
      </dsp:nvSpPr>
      <dsp:spPr>
        <a:xfrm>
          <a:off x="3816009" y="693044"/>
          <a:ext cx="4559980" cy="4559980"/>
        </a:xfrm>
        <a:custGeom>
          <a:avLst/>
          <a:gdLst/>
          <a:ahLst/>
          <a:cxnLst/>
          <a:rect l="0" t="0" r="0" b="0"/>
          <a:pathLst>
            <a:path>
              <a:moveTo>
                <a:pt x="3357896" y="270892"/>
              </a:moveTo>
              <a:arcTo wR="2279990" hR="2279990" stAng="17892847" swAng="262299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BF21C-210C-4490-B364-0EA1527AE1F5}">
      <dsp:nvSpPr>
        <dsp:cNvPr id="0" name=""/>
        <dsp:cNvSpPr/>
      </dsp:nvSpPr>
      <dsp:spPr>
        <a:xfrm>
          <a:off x="7313357" y="2282323"/>
          <a:ext cx="2125265" cy="1381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Développement Force-Vitesse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(Vitesse/Explosivité/Musculation)</a:t>
          </a:r>
        </a:p>
      </dsp:txBody>
      <dsp:txXfrm>
        <a:off x="7380792" y="2349758"/>
        <a:ext cx="1990395" cy="1246552"/>
      </dsp:txXfrm>
    </dsp:sp>
    <dsp:sp modelId="{B40A1AB3-3876-4E46-9CF5-4C8A71FB1CE5}">
      <dsp:nvSpPr>
        <dsp:cNvPr id="0" name=""/>
        <dsp:cNvSpPr/>
      </dsp:nvSpPr>
      <dsp:spPr>
        <a:xfrm>
          <a:off x="3816009" y="693044"/>
          <a:ext cx="4559980" cy="4559980"/>
        </a:xfrm>
        <a:custGeom>
          <a:avLst/>
          <a:gdLst/>
          <a:ahLst/>
          <a:cxnLst/>
          <a:rect l="0" t="0" r="0" b="0"/>
          <a:pathLst>
            <a:path>
              <a:moveTo>
                <a:pt x="4447536" y="2987166"/>
              </a:moveTo>
              <a:arcTo wR="2279990" hR="2279990" stAng="1084156" swAng="262299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ECC7E-7EE6-4905-95FB-95EBAE858C8B}">
      <dsp:nvSpPr>
        <dsp:cNvPr id="0" name=""/>
        <dsp:cNvSpPr/>
      </dsp:nvSpPr>
      <dsp:spPr>
        <a:xfrm>
          <a:off x="5033367" y="4562313"/>
          <a:ext cx="2125265" cy="1381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Développement Moteur</a:t>
          </a:r>
          <a:r>
            <a:rPr lang="fr-FR" sz="1200" kern="1200" dirty="0"/>
            <a:t> (Coordination / Technique de course)</a:t>
          </a:r>
          <a:endParaRPr lang="fr-FR" sz="1800" kern="1200" dirty="0"/>
        </a:p>
      </dsp:txBody>
      <dsp:txXfrm>
        <a:off x="5100802" y="4629748"/>
        <a:ext cx="1990395" cy="1246552"/>
      </dsp:txXfrm>
    </dsp:sp>
    <dsp:sp modelId="{5602889E-53D3-4357-9D08-AF28A914883E}">
      <dsp:nvSpPr>
        <dsp:cNvPr id="0" name=""/>
        <dsp:cNvSpPr/>
      </dsp:nvSpPr>
      <dsp:spPr>
        <a:xfrm>
          <a:off x="3816009" y="693044"/>
          <a:ext cx="4559980" cy="4559980"/>
        </a:xfrm>
        <a:custGeom>
          <a:avLst/>
          <a:gdLst/>
          <a:ahLst/>
          <a:cxnLst/>
          <a:rect l="0" t="0" r="0" b="0"/>
          <a:pathLst>
            <a:path>
              <a:moveTo>
                <a:pt x="1202083" y="4289087"/>
              </a:moveTo>
              <a:arcTo wR="2279990" hR="2279990" stAng="7092847" swAng="262299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EEB0F-2605-47CF-982F-1DEC5AB3635B}">
      <dsp:nvSpPr>
        <dsp:cNvPr id="0" name=""/>
        <dsp:cNvSpPr/>
      </dsp:nvSpPr>
      <dsp:spPr>
        <a:xfrm>
          <a:off x="2753376" y="2282323"/>
          <a:ext cx="2125265" cy="13814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Prévention des blessures </a:t>
          </a:r>
          <a:r>
            <a:rPr lang="fr-FR" sz="1200" kern="1200" dirty="0"/>
            <a:t>(processus </a:t>
          </a:r>
          <a:r>
            <a:rPr lang="fr-FR" sz="1200" kern="1200" dirty="0" err="1"/>
            <a:t>prophylaxiques</a:t>
          </a:r>
          <a:r>
            <a:rPr lang="fr-FR" sz="1200" kern="1200" dirty="0"/>
            <a:t>)</a:t>
          </a:r>
        </a:p>
      </dsp:txBody>
      <dsp:txXfrm>
        <a:off x="2820811" y="2349758"/>
        <a:ext cx="1990395" cy="1246552"/>
      </dsp:txXfrm>
    </dsp:sp>
    <dsp:sp modelId="{1094B022-F229-4269-B8D9-30BB3539962A}">
      <dsp:nvSpPr>
        <dsp:cNvPr id="0" name=""/>
        <dsp:cNvSpPr/>
      </dsp:nvSpPr>
      <dsp:spPr>
        <a:xfrm>
          <a:off x="3816009" y="693044"/>
          <a:ext cx="4559980" cy="4559980"/>
        </a:xfrm>
        <a:custGeom>
          <a:avLst/>
          <a:gdLst/>
          <a:ahLst/>
          <a:cxnLst/>
          <a:rect l="0" t="0" r="0" b="0"/>
          <a:pathLst>
            <a:path>
              <a:moveTo>
                <a:pt x="112443" y="1572813"/>
              </a:moveTo>
              <a:arcTo wR="2279990" hR="2279990" stAng="11884156" swAng="262299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5364A-23EA-4AB6-B9F0-3CF96776E75D}">
      <dsp:nvSpPr>
        <dsp:cNvPr id="0" name=""/>
        <dsp:cNvSpPr/>
      </dsp:nvSpPr>
      <dsp:spPr>
        <a:xfrm>
          <a:off x="2270234" y="1418896"/>
          <a:ext cx="4256689" cy="4256689"/>
        </a:xfrm>
        <a:prstGeom prst="ellipse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89C0B-61F5-4B0B-8ECC-1E7C41BA379F}">
      <dsp:nvSpPr>
        <dsp:cNvPr id="0" name=""/>
        <dsp:cNvSpPr/>
      </dsp:nvSpPr>
      <dsp:spPr>
        <a:xfrm>
          <a:off x="3121572" y="2270234"/>
          <a:ext cx="2554013" cy="2554013"/>
        </a:xfrm>
        <a:prstGeom prst="ellipse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D1635-143E-47A4-B9CB-DFB6B5C025CA}">
      <dsp:nvSpPr>
        <dsp:cNvPr id="0" name=""/>
        <dsp:cNvSpPr/>
      </dsp:nvSpPr>
      <dsp:spPr>
        <a:xfrm>
          <a:off x="3972910" y="3121572"/>
          <a:ext cx="851337" cy="8513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14B0-1815-4970-BFD5-F82E8D6283AA}">
      <dsp:nvSpPr>
        <dsp:cNvPr id="0" name=""/>
        <dsp:cNvSpPr/>
      </dsp:nvSpPr>
      <dsp:spPr>
        <a:xfrm>
          <a:off x="7236372" y="0"/>
          <a:ext cx="2128344" cy="1241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54849A"/>
              </a:solidFill>
            </a:rPr>
            <a:t>Préparer les organismes aux contraintes du match</a:t>
          </a:r>
        </a:p>
      </dsp:txBody>
      <dsp:txXfrm>
        <a:off x="7236372" y="0"/>
        <a:ext cx="2128344" cy="1241534"/>
      </dsp:txXfrm>
    </dsp:sp>
    <dsp:sp modelId="{BD3B66BC-B040-4EC2-8FCD-1CD29BDCCFA1}">
      <dsp:nvSpPr>
        <dsp:cNvPr id="0" name=""/>
        <dsp:cNvSpPr/>
      </dsp:nvSpPr>
      <dsp:spPr>
        <a:xfrm>
          <a:off x="6704286" y="620767"/>
          <a:ext cx="53208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88542-44B7-4255-BF5E-2FCF07D0C79F}">
      <dsp:nvSpPr>
        <dsp:cNvPr id="0" name=""/>
        <dsp:cNvSpPr/>
      </dsp:nvSpPr>
      <dsp:spPr>
        <a:xfrm rot="5400000">
          <a:off x="4087486" y="932569"/>
          <a:ext cx="2925764" cy="2303578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38214-174A-4410-883A-E4466BAED28B}">
      <dsp:nvSpPr>
        <dsp:cNvPr id="0" name=""/>
        <dsp:cNvSpPr/>
      </dsp:nvSpPr>
      <dsp:spPr>
        <a:xfrm>
          <a:off x="7236372" y="1241534"/>
          <a:ext cx="2128344" cy="1241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65599C"/>
              </a:solidFill>
            </a:rPr>
            <a:t>Rééquilibrer gérer les déséquilibres</a:t>
          </a:r>
        </a:p>
      </dsp:txBody>
      <dsp:txXfrm>
        <a:off x="7236372" y="1241534"/>
        <a:ext cx="2128344" cy="1241534"/>
      </dsp:txXfrm>
    </dsp:sp>
    <dsp:sp modelId="{72141238-8C09-4284-AEA9-9E260B190EE9}">
      <dsp:nvSpPr>
        <dsp:cNvPr id="0" name=""/>
        <dsp:cNvSpPr/>
      </dsp:nvSpPr>
      <dsp:spPr>
        <a:xfrm>
          <a:off x="6704286" y="1862301"/>
          <a:ext cx="53208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C85E0-90EE-4186-8414-A1159047A3BA}">
      <dsp:nvSpPr>
        <dsp:cNvPr id="0" name=""/>
        <dsp:cNvSpPr/>
      </dsp:nvSpPr>
      <dsp:spPr>
        <a:xfrm rot="5400000">
          <a:off x="4715490" y="2154736"/>
          <a:ext cx="2279882" cy="169345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797C8-0F74-4F2A-8D4B-D3EE0587C399}">
      <dsp:nvSpPr>
        <dsp:cNvPr id="0" name=""/>
        <dsp:cNvSpPr/>
      </dsp:nvSpPr>
      <dsp:spPr>
        <a:xfrm>
          <a:off x="7236372" y="2483068"/>
          <a:ext cx="2128344" cy="1241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9E5E9B"/>
              </a:solidFill>
            </a:rPr>
            <a:t>Identifier les facteurs favorisant les blessures pour construire des plans d’entrainement spécifiques et individualisés</a:t>
          </a:r>
        </a:p>
      </dsp:txBody>
      <dsp:txXfrm>
        <a:off x="7236372" y="2483068"/>
        <a:ext cx="2128344" cy="1241534"/>
      </dsp:txXfrm>
    </dsp:sp>
    <dsp:sp modelId="{DC893CEE-ADAD-4B3C-93F7-90E869C212DC}">
      <dsp:nvSpPr>
        <dsp:cNvPr id="0" name=""/>
        <dsp:cNvSpPr/>
      </dsp:nvSpPr>
      <dsp:spPr>
        <a:xfrm>
          <a:off x="6704286" y="3103836"/>
          <a:ext cx="53208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13F04-B5BD-4522-84F1-6A1F60736C43}">
      <dsp:nvSpPr>
        <dsp:cNvPr id="0" name=""/>
        <dsp:cNvSpPr/>
      </dsp:nvSpPr>
      <dsp:spPr>
        <a:xfrm rot="5400000">
          <a:off x="5344274" y="3375909"/>
          <a:ext cx="1628893" cy="1083327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09C8-3E88-42BB-99DC-C506EA5322CB}">
      <dsp:nvSpPr>
        <dsp:cNvPr id="0" name=""/>
        <dsp:cNvSpPr/>
      </dsp:nvSpPr>
      <dsp:spPr>
        <a:xfrm>
          <a:off x="1637" y="1134"/>
          <a:ext cx="2195417" cy="1219641"/>
        </a:xfrm>
        <a:prstGeom prst="roundRect">
          <a:avLst>
            <a:gd name="adj" fmla="val 10000"/>
          </a:avLst>
        </a:prstGeom>
        <a:solidFill>
          <a:srgbClr val="54849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1" kern="1200" dirty="0"/>
            <a:t>Groupe :</a:t>
          </a:r>
        </a:p>
      </dsp:txBody>
      <dsp:txXfrm>
        <a:off x="37359" y="36856"/>
        <a:ext cx="2123973" cy="1148197"/>
      </dsp:txXfrm>
    </dsp:sp>
    <dsp:sp modelId="{1F047D7C-35B3-437A-9897-5692EA7701F1}">
      <dsp:nvSpPr>
        <dsp:cNvPr id="0" name=""/>
        <dsp:cNvSpPr/>
      </dsp:nvSpPr>
      <dsp:spPr>
        <a:xfrm>
          <a:off x="1637" y="1305689"/>
          <a:ext cx="2195417" cy="1219641"/>
        </a:xfrm>
        <a:prstGeom prst="roundRect">
          <a:avLst>
            <a:gd name="adj" fmla="val 10000"/>
          </a:avLst>
        </a:prstGeom>
        <a:solidFill>
          <a:srgbClr val="9E5E9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Blessures Récurrentes</a:t>
          </a:r>
        </a:p>
      </dsp:txBody>
      <dsp:txXfrm>
        <a:off x="37359" y="1341411"/>
        <a:ext cx="2123973" cy="1148197"/>
      </dsp:txXfrm>
    </dsp:sp>
    <dsp:sp modelId="{A15F5C33-15E2-42B6-B8D3-8285EFBB3214}">
      <dsp:nvSpPr>
        <dsp:cNvPr id="0" name=""/>
        <dsp:cNvSpPr/>
      </dsp:nvSpPr>
      <dsp:spPr>
        <a:xfrm>
          <a:off x="1637" y="2610244"/>
          <a:ext cx="2195417" cy="1219641"/>
        </a:xfrm>
        <a:prstGeom prst="roundRect">
          <a:avLst>
            <a:gd name="adj" fmla="val 10000"/>
          </a:avLst>
        </a:prstGeom>
        <a:solidFill>
          <a:srgbClr val="65599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Programme Collectif</a:t>
          </a:r>
        </a:p>
      </dsp:txBody>
      <dsp:txXfrm>
        <a:off x="37359" y="2645966"/>
        <a:ext cx="2123973" cy="1148197"/>
      </dsp:txXfrm>
    </dsp:sp>
    <dsp:sp modelId="{1A92F94D-C5B4-43E4-834E-4CD109F5C281}">
      <dsp:nvSpPr>
        <dsp:cNvPr id="0" name=""/>
        <dsp:cNvSpPr/>
      </dsp:nvSpPr>
      <dsp:spPr>
        <a:xfrm>
          <a:off x="2565884" y="1134"/>
          <a:ext cx="2195417" cy="1219641"/>
        </a:xfrm>
        <a:prstGeom prst="roundRect">
          <a:avLst>
            <a:gd name="adj" fmla="val 10000"/>
          </a:avLst>
        </a:prstGeom>
        <a:solidFill>
          <a:srgbClr val="54849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b="1" kern="1200" dirty="0"/>
            <a:t>Individu :</a:t>
          </a:r>
        </a:p>
      </dsp:txBody>
      <dsp:txXfrm>
        <a:off x="2601606" y="36856"/>
        <a:ext cx="2123973" cy="1148197"/>
      </dsp:txXfrm>
    </dsp:sp>
    <dsp:sp modelId="{84F3966C-B853-4EA5-B835-4FE0A48AC173}">
      <dsp:nvSpPr>
        <dsp:cNvPr id="0" name=""/>
        <dsp:cNvSpPr/>
      </dsp:nvSpPr>
      <dsp:spPr>
        <a:xfrm>
          <a:off x="2565884" y="1305689"/>
          <a:ext cx="2195417" cy="1219641"/>
        </a:xfrm>
        <a:prstGeom prst="roundRect">
          <a:avLst>
            <a:gd name="adj" fmla="val 10000"/>
          </a:avLst>
        </a:prstGeom>
        <a:solidFill>
          <a:srgbClr val="9E5E9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Tests</a:t>
          </a:r>
        </a:p>
      </dsp:txBody>
      <dsp:txXfrm>
        <a:off x="2601606" y="1341411"/>
        <a:ext cx="2123973" cy="1148197"/>
      </dsp:txXfrm>
    </dsp:sp>
    <dsp:sp modelId="{4936FC95-1AFD-4254-AD84-89973317AAF7}">
      <dsp:nvSpPr>
        <dsp:cNvPr id="0" name=""/>
        <dsp:cNvSpPr/>
      </dsp:nvSpPr>
      <dsp:spPr>
        <a:xfrm>
          <a:off x="2565884" y="2610244"/>
          <a:ext cx="2195417" cy="1219641"/>
        </a:xfrm>
        <a:prstGeom prst="roundRect">
          <a:avLst>
            <a:gd name="adj" fmla="val 10000"/>
          </a:avLst>
        </a:prstGeom>
        <a:solidFill>
          <a:srgbClr val="65599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Programme Individuel</a:t>
          </a:r>
        </a:p>
      </dsp:txBody>
      <dsp:txXfrm>
        <a:off x="2601606" y="2645966"/>
        <a:ext cx="2123973" cy="1148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9BF7-DBB3-46BE-9FF1-8B7816AECFE7}">
      <dsp:nvSpPr>
        <dsp:cNvPr id="0" name=""/>
        <dsp:cNvSpPr/>
      </dsp:nvSpPr>
      <dsp:spPr>
        <a:xfrm>
          <a:off x="5400" y="0"/>
          <a:ext cx="3143443" cy="682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Identique (comparaison effet âge, temps, entraînement)</a:t>
          </a:r>
        </a:p>
      </dsp:txBody>
      <dsp:txXfrm>
        <a:off x="346700" y="0"/>
        <a:ext cx="2460843" cy="682600"/>
      </dsp:txXfrm>
    </dsp:sp>
    <dsp:sp modelId="{1CAF14CA-CF4E-4001-ABFC-48AEC16EDAB7}">
      <dsp:nvSpPr>
        <dsp:cNvPr id="0" name=""/>
        <dsp:cNvSpPr/>
      </dsp:nvSpPr>
      <dsp:spPr>
        <a:xfrm>
          <a:off x="2834498" y="0"/>
          <a:ext cx="3143443" cy="682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Reproductible (fiabilité, rigueur réalisation)</a:t>
          </a:r>
        </a:p>
      </dsp:txBody>
      <dsp:txXfrm>
        <a:off x="3175798" y="0"/>
        <a:ext cx="2460843" cy="682600"/>
      </dsp:txXfrm>
    </dsp:sp>
    <dsp:sp modelId="{F08B4E2A-8606-40E9-84B8-BD84FA748D10}">
      <dsp:nvSpPr>
        <dsp:cNvPr id="0" name=""/>
        <dsp:cNvSpPr/>
      </dsp:nvSpPr>
      <dsp:spPr>
        <a:xfrm>
          <a:off x="5663597" y="0"/>
          <a:ext cx="3143443" cy="682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Rapide et Exploitable (condition de réalisation)</a:t>
          </a:r>
        </a:p>
      </dsp:txBody>
      <dsp:txXfrm>
        <a:off x="6004897" y="0"/>
        <a:ext cx="2460843" cy="682600"/>
      </dsp:txXfrm>
    </dsp:sp>
    <dsp:sp modelId="{7EE9C303-4AF7-42AE-A97B-AB97F9A710A2}">
      <dsp:nvSpPr>
        <dsp:cNvPr id="0" name=""/>
        <dsp:cNvSpPr/>
      </dsp:nvSpPr>
      <dsp:spPr>
        <a:xfrm>
          <a:off x="8492696" y="0"/>
          <a:ext cx="3143443" cy="682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Accessible (aspect financier / consultation)</a:t>
          </a:r>
        </a:p>
      </dsp:txBody>
      <dsp:txXfrm>
        <a:off x="8833996" y="0"/>
        <a:ext cx="2460843" cy="682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1C86F-20D1-4909-962D-B06BB5D49BC2}">
      <dsp:nvSpPr>
        <dsp:cNvPr id="0" name=""/>
        <dsp:cNvSpPr/>
      </dsp:nvSpPr>
      <dsp:spPr>
        <a:xfrm>
          <a:off x="3500" y="76328"/>
          <a:ext cx="341256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Evaluation des Ressources du Joueur</a:t>
          </a:r>
        </a:p>
      </dsp:txBody>
      <dsp:txXfrm>
        <a:off x="3500" y="76328"/>
        <a:ext cx="3412565" cy="403200"/>
      </dsp:txXfrm>
    </dsp:sp>
    <dsp:sp modelId="{EF116B76-9681-48E7-B066-3FECF8A37426}">
      <dsp:nvSpPr>
        <dsp:cNvPr id="0" name=""/>
        <dsp:cNvSpPr/>
      </dsp:nvSpPr>
      <dsp:spPr>
        <a:xfrm>
          <a:off x="3500" y="479528"/>
          <a:ext cx="3412565" cy="1264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Identifier Forces/Faiblesses instant 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Comparaison entre joueurs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Etablir des groupes de travail (niveau/maturation…)</a:t>
          </a:r>
        </a:p>
      </dsp:txBody>
      <dsp:txXfrm>
        <a:off x="3500" y="479528"/>
        <a:ext cx="3412565" cy="1264587"/>
      </dsp:txXfrm>
    </dsp:sp>
    <dsp:sp modelId="{D5B0B1E1-F1D0-45BA-B567-E1373368E9ED}">
      <dsp:nvSpPr>
        <dsp:cNvPr id="0" name=""/>
        <dsp:cNvSpPr/>
      </dsp:nvSpPr>
      <dsp:spPr>
        <a:xfrm>
          <a:off x="3893824" y="76328"/>
          <a:ext cx="341256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Progression / Evolution</a:t>
          </a:r>
        </a:p>
      </dsp:txBody>
      <dsp:txXfrm>
        <a:off x="3893824" y="76328"/>
        <a:ext cx="3412565" cy="403200"/>
      </dsp:txXfrm>
    </dsp:sp>
    <dsp:sp modelId="{2C881D85-BA26-46BF-AE69-76AFBD083147}">
      <dsp:nvSpPr>
        <dsp:cNvPr id="0" name=""/>
        <dsp:cNvSpPr/>
      </dsp:nvSpPr>
      <dsp:spPr>
        <a:xfrm>
          <a:off x="3893824" y="479528"/>
          <a:ext cx="3412565" cy="1264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Evaluer les progrès dans le temps (mi-saison / fin saison / fin préformation-formation…)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Fixer des objectifs athlétiques</a:t>
          </a:r>
        </a:p>
      </dsp:txBody>
      <dsp:txXfrm>
        <a:off x="3893824" y="479528"/>
        <a:ext cx="3412565" cy="1264587"/>
      </dsp:txXfrm>
    </dsp:sp>
    <dsp:sp modelId="{24F2C1F7-7758-4CDC-A3EB-3C2BE4B8392B}">
      <dsp:nvSpPr>
        <dsp:cNvPr id="0" name=""/>
        <dsp:cNvSpPr/>
      </dsp:nvSpPr>
      <dsp:spPr>
        <a:xfrm>
          <a:off x="7784149" y="76328"/>
          <a:ext cx="341256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Recrutement</a:t>
          </a:r>
        </a:p>
      </dsp:txBody>
      <dsp:txXfrm>
        <a:off x="7784149" y="76328"/>
        <a:ext cx="3412565" cy="403200"/>
      </dsp:txXfrm>
    </dsp:sp>
    <dsp:sp modelId="{E870785A-BD6D-4CBA-A3F3-B32A6A62BE44}">
      <dsp:nvSpPr>
        <dsp:cNvPr id="0" name=""/>
        <dsp:cNvSpPr/>
      </dsp:nvSpPr>
      <dsp:spPr>
        <a:xfrm>
          <a:off x="7784149" y="479528"/>
          <a:ext cx="3412565" cy="1264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Identifier Forces/Faiblesses instant 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Comparer avec nos joueurs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Se projeter (marge progression / capacité supporter charge de travail)</a:t>
          </a:r>
        </a:p>
      </dsp:txBody>
      <dsp:txXfrm>
        <a:off x="7784149" y="479528"/>
        <a:ext cx="3412565" cy="1264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6D3A9-65F8-4792-924A-7F041D7182D8}">
      <dsp:nvSpPr>
        <dsp:cNvPr id="0" name=""/>
        <dsp:cNvSpPr/>
      </dsp:nvSpPr>
      <dsp:spPr>
        <a:xfrm>
          <a:off x="1259" y="548648"/>
          <a:ext cx="1587031" cy="9522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Proprioception</a:t>
          </a:r>
          <a:endParaRPr lang="fr-FR" sz="1600" b="1" kern="1200" dirty="0"/>
        </a:p>
      </dsp:txBody>
      <dsp:txXfrm>
        <a:off x="1259" y="548648"/>
        <a:ext cx="1587031" cy="952219"/>
      </dsp:txXfrm>
    </dsp:sp>
    <dsp:sp modelId="{20D2BF28-A64E-4326-8F93-E9F463C891C0}">
      <dsp:nvSpPr>
        <dsp:cNvPr id="0" name=""/>
        <dsp:cNvSpPr/>
      </dsp:nvSpPr>
      <dsp:spPr>
        <a:xfrm>
          <a:off x="1746994" y="548648"/>
          <a:ext cx="1587031" cy="952219"/>
        </a:xfrm>
        <a:prstGeom prst="rect">
          <a:avLst/>
        </a:prstGeom>
        <a:solidFill>
          <a:schemeClr val="accent5">
            <a:hueOff val="1247448"/>
            <a:satOff val="-803"/>
            <a:lumOff val="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Gainage</a:t>
          </a:r>
          <a:endParaRPr lang="fr-FR" sz="1600" b="1" kern="1200" dirty="0"/>
        </a:p>
      </dsp:txBody>
      <dsp:txXfrm>
        <a:off x="1746994" y="548648"/>
        <a:ext cx="1587031" cy="952219"/>
      </dsp:txXfrm>
    </dsp:sp>
    <dsp:sp modelId="{DB45B06C-5D1B-4ADA-8FB2-819CCABEE384}">
      <dsp:nvSpPr>
        <dsp:cNvPr id="0" name=""/>
        <dsp:cNvSpPr/>
      </dsp:nvSpPr>
      <dsp:spPr>
        <a:xfrm>
          <a:off x="3492729" y="548648"/>
          <a:ext cx="1587031" cy="952219"/>
        </a:xfrm>
        <a:prstGeom prst="rect">
          <a:avLst/>
        </a:prstGeom>
        <a:solidFill>
          <a:schemeClr val="accent5">
            <a:hueOff val="2494895"/>
            <a:satOff val="-1605"/>
            <a:lumOff val="1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Renforcement Fonctionnel</a:t>
          </a:r>
          <a:endParaRPr lang="fr-FR" sz="1600" b="1" kern="1200" dirty="0"/>
        </a:p>
      </dsp:txBody>
      <dsp:txXfrm>
        <a:off x="3492729" y="548648"/>
        <a:ext cx="1587031" cy="952219"/>
      </dsp:txXfrm>
    </dsp:sp>
    <dsp:sp modelId="{62BF0DAD-3E13-4CA8-9C91-E84F4A047F90}">
      <dsp:nvSpPr>
        <dsp:cNvPr id="0" name=""/>
        <dsp:cNvSpPr/>
      </dsp:nvSpPr>
      <dsp:spPr>
        <a:xfrm>
          <a:off x="5238464" y="548648"/>
          <a:ext cx="1587031" cy="952219"/>
        </a:xfrm>
        <a:prstGeom prst="rect">
          <a:avLst/>
        </a:prstGeom>
        <a:solidFill>
          <a:schemeClr val="accent5">
            <a:hueOff val="3742343"/>
            <a:satOff val="-2408"/>
            <a:lumOff val="16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Souplesse</a:t>
          </a:r>
          <a:endParaRPr lang="fr-FR" sz="1600" b="1" kern="1200" dirty="0"/>
        </a:p>
      </dsp:txBody>
      <dsp:txXfrm>
        <a:off x="5238464" y="548648"/>
        <a:ext cx="1587031" cy="952219"/>
      </dsp:txXfrm>
    </dsp:sp>
    <dsp:sp modelId="{7E1F79C2-9DE5-4E91-855D-64B9826A6527}">
      <dsp:nvSpPr>
        <dsp:cNvPr id="0" name=""/>
        <dsp:cNvSpPr/>
      </dsp:nvSpPr>
      <dsp:spPr>
        <a:xfrm>
          <a:off x="6984198" y="548648"/>
          <a:ext cx="1587031" cy="952219"/>
        </a:xfrm>
        <a:prstGeom prst="rect">
          <a:avLst/>
        </a:prstGeom>
        <a:solidFill>
          <a:schemeClr val="accent5">
            <a:hueOff val="4989790"/>
            <a:satOff val="-3210"/>
            <a:lumOff val="21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Excentrique</a:t>
          </a:r>
        </a:p>
      </dsp:txBody>
      <dsp:txXfrm>
        <a:off x="6984198" y="548648"/>
        <a:ext cx="1587031" cy="952219"/>
      </dsp:txXfrm>
    </dsp:sp>
    <dsp:sp modelId="{7C253F75-AB2E-455A-9177-D592B16CFA0C}">
      <dsp:nvSpPr>
        <dsp:cNvPr id="0" name=""/>
        <dsp:cNvSpPr/>
      </dsp:nvSpPr>
      <dsp:spPr>
        <a:xfrm>
          <a:off x="8729933" y="548648"/>
          <a:ext cx="1587031" cy="952219"/>
        </a:xfrm>
        <a:prstGeom prst="rect">
          <a:avLst/>
        </a:prstGeom>
        <a:solidFill>
          <a:srgbClr val="9E5E9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Suivi Charge Entraînement/ Match</a:t>
          </a:r>
        </a:p>
      </dsp:txBody>
      <dsp:txXfrm>
        <a:off x="8729933" y="548648"/>
        <a:ext cx="1587031" cy="952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6D3A9-65F8-4792-924A-7F041D7182D8}">
      <dsp:nvSpPr>
        <dsp:cNvPr id="0" name=""/>
        <dsp:cNvSpPr/>
      </dsp:nvSpPr>
      <dsp:spPr>
        <a:xfrm>
          <a:off x="3526" y="451915"/>
          <a:ext cx="1909476" cy="1145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Proprioception</a:t>
          </a:r>
          <a:endParaRPr lang="fr-FR" sz="1600" b="1" kern="1200" dirty="0"/>
        </a:p>
      </dsp:txBody>
      <dsp:txXfrm>
        <a:off x="3526" y="451915"/>
        <a:ext cx="1909476" cy="1145685"/>
      </dsp:txXfrm>
    </dsp:sp>
    <dsp:sp modelId="{20D2BF28-A64E-4326-8F93-E9F463C891C0}">
      <dsp:nvSpPr>
        <dsp:cNvPr id="0" name=""/>
        <dsp:cNvSpPr/>
      </dsp:nvSpPr>
      <dsp:spPr>
        <a:xfrm>
          <a:off x="2103950" y="451915"/>
          <a:ext cx="1909476" cy="1145685"/>
        </a:xfrm>
        <a:prstGeom prst="rect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Gainage</a:t>
          </a:r>
          <a:endParaRPr lang="fr-FR" sz="1600" b="1" kern="1200" dirty="0"/>
        </a:p>
      </dsp:txBody>
      <dsp:txXfrm>
        <a:off x="2103950" y="451915"/>
        <a:ext cx="1909476" cy="1145685"/>
      </dsp:txXfrm>
    </dsp:sp>
    <dsp:sp modelId="{DB45B06C-5D1B-4ADA-8FB2-819CCABEE384}">
      <dsp:nvSpPr>
        <dsp:cNvPr id="0" name=""/>
        <dsp:cNvSpPr/>
      </dsp:nvSpPr>
      <dsp:spPr>
        <a:xfrm>
          <a:off x="4204374" y="451915"/>
          <a:ext cx="1909476" cy="1145685"/>
        </a:xfrm>
        <a:prstGeom prst="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Renforcement Fonctionnel</a:t>
          </a:r>
          <a:endParaRPr lang="fr-FR" sz="1600" b="1" kern="1200" dirty="0"/>
        </a:p>
      </dsp:txBody>
      <dsp:txXfrm>
        <a:off x="4204374" y="451915"/>
        <a:ext cx="1909476" cy="1145685"/>
      </dsp:txXfrm>
    </dsp:sp>
    <dsp:sp modelId="{7E1F79C2-9DE5-4E91-855D-64B9826A6527}">
      <dsp:nvSpPr>
        <dsp:cNvPr id="0" name=""/>
        <dsp:cNvSpPr/>
      </dsp:nvSpPr>
      <dsp:spPr>
        <a:xfrm>
          <a:off x="6304798" y="451915"/>
          <a:ext cx="1909476" cy="1145685"/>
        </a:xfrm>
        <a:prstGeom prst="rect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Excentrique</a:t>
          </a:r>
        </a:p>
      </dsp:txBody>
      <dsp:txXfrm>
        <a:off x="6304798" y="451915"/>
        <a:ext cx="1909476" cy="1145685"/>
      </dsp:txXfrm>
    </dsp:sp>
    <dsp:sp modelId="{7C253F75-AB2E-455A-9177-D592B16CFA0C}">
      <dsp:nvSpPr>
        <dsp:cNvPr id="0" name=""/>
        <dsp:cNvSpPr/>
      </dsp:nvSpPr>
      <dsp:spPr>
        <a:xfrm>
          <a:off x="8405222" y="451915"/>
          <a:ext cx="1909476" cy="1145685"/>
        </a:xfrm>
        <a:prstGeom prst="rect">
          <a:avLst/>
        </a:prstGeom>
        <a:solidFill>
          <a:srgbClr val="9E5E9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Suivi Charge Entraînement/ Match</a:t>
          </a:r>
        </a:p>
      </dsp:txBody>
      <dsp:txXfrm>
        <a:off x="8405222" y="451915"/>
        <a:ext cx="1909476" cy="11456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6D3A9-65F8-4792-924A-7F041D7182D8}">
      <dsp:nvSpPr>
        <dsp:cNvPr id="0" name=""/>
        <dsp:cNvSpPr/>
      </dsp:nvSpPr>
      <dsp:spPr>
        <a:xfrm>
          <a:off x="1259" y="548648"/>
          <a:ext cx="1587031" cy="9522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Proprioception</a:t>
          </a:r>
          <a:endParaRPr lang="fr-FR" sz="1600" b="1" kern="1200" dirty="0"/>
        </a:p>
      </dsp:txBody>
      <dsp:txXfrm>
        <a:off x="1259" y="548648"/>
        <a:ext cx="1587031" cy="952219"/>
      </dsp:txXfrm>
    </dsp:sp>
    <dsp:sp modelId="{20D2BF28-A64E-4326-8F93-E9F463C891C0}">
      <dsp:nvSpPr>
        <dsp:cNvPr id="0" name=""/>
        <dsp:cNvSpPr/>
      </dsp:nvSpPr>
      <dsp:spPr>
        <a:xfrm>
          <a:off x="1746994" y="548648"/>
          <a:ext cx="1587031" cy="952219"/>
        </a:xfrm>
        <a:prstGeom prst="rect">
          <a:avLst/>
        </a:prstGeom>
        <a:solidFill>
          <a:schemeClr val="accent5">
            <a:hueOff val="1247448"/>
            <a:satOff val="-803"/>
            <a:lumOff val="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Gainage</a:t>
          </a:r>
          <a:endParaRPr lang="fr-FR" sz="1600" b="1" kern="1200" dirty="0"/>
        </a:p>
      </dsp:txBody>
      <dsp:txXfrm>
        <a:off x="1746994" y="548648"/>
        <a:ext cx="1587031" cy="952219"/>
      </dsp:txXfrm>
    </dsp:sp>
    <dsp:sp modelId="{DB45B06C-5D1B-4ADA-8FB2-819CCABEE384}">
      <dsp:nvSpPr>
        <dsp:cNvPr id="0" name=""/>
        <dsp:cNvSpPr/>
      </dsp:nvSpPr>
      <dsp:spPr>
        <a:xfrm>
          <a:off x="3492729" y="548648"/>
          <a:ext cx="1587031" cy="952219"/>
        </a:xfrm>
        <a:prstGeom prst="rect">
          <a:avLst/>
        </a:prstGeom>
        <a:solidFill>
          <a:schemeClr val="accent5">
            <a:hueOff val="2494895"/>
            <a:satOff val="-1605"/>
            <a:lumOff val="1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Renforcement Fonctionnel</a:t>
          </a:r>
          <a:endParaRPr lang="fr-FR" sz="1600" b="1" kern="1200" dirty="0"/>
        </a:p>
      </dsp:txBody>
      <dsp:txXfrm>
        <a:off x="3492729" y="548648"/>
        <a:ext cx="1587031" cy="952219"/>
      </dsp:txXfrm>
    </dsp:sp>
    <dsp:sp modelId="{62BF0DAD-3E13-4CA8-9C91-E84F4A047F90}">
      <dsp:nvSpPr>
        <dsp:cNvPr id="0" name=""/>
        <dsp:cNvSpPr/>
      </dsp:nvSpPr>
      <dsp:spPr>
        <a:xfrm>
          <a:off x="5238464" y="548648"/>
          <a:ext cx="1587031" cy="952219"/>
        </a:xfrm>
        <a:prstGeom prst="rect">
          <a:avLst/>
        </a:prstGeom>
        <a:solidFill>
          <a:schemeClr val="accent5">
            <a:hueOff val="3742343"/>
            <a:satOff val="-2408"/>
            <a:lumOff val="16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Souplesse</a:t>
          </a:r>
          <a:endParaRPr lang="fr-FR" sz="1600" b="1" kern="1200" dirty="0"/>
        </a:p>
      </dsp:txBody>
      <dsp:txXfrm>
        <a:off x="5238464" y="548648"/>
        <a:ext cx="1587031" cy="952219"/>
      </dsp:txXfrm>
    </dsp:sp>
    <dsp:sp modelId="{7E1F79C2-9DE5-4E91-855D-64B9826A6527}">
      <dsp:nvSpPr>
        <dsp:cNvPr id="0" name=""/>
        <dsp:cNvSpPr/>
      </dsp:nvSpPr>
      <dsp:spPr>
        <a:xfrm>
          <a:off x="6984198" y="548648"/>
          <a:ext cx="1587031" cy="952219"/>
        </a:xfrm>
        <a:prstGeom prst="rect">
          <a:avLst/>
        </a:prstGeom>
        <a:solidFill>
          <a:schemeClr val="accent5">
            <a:hueOff val="4989790"/>
            <a:satOff val="-3210"/>
            <a:lumOff val="21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Excentrique</a:t>
          </a:r>
        </a:p>
      </dsp:txBody>
      <dsp:txXfrm>
        <a:off x="6984198" y="548648"/>
        <a:ext cx="1587031" cy="952219"/>
      </dsp:txXfrm>
    </dsp:sp>
    <dsp:sp modelId="{7C253F75-AB2E-455A-9177-D592B16CFA0C}">
      <dsp:nvSpPr>
        <dsp:cNvPr id="0" name=""/>
        <dsp:cNvSpPr/>
      </dsp:nvSpPr>
      <dsp:spPr>
        <a:xfrm>
          <a:off x="8729933" y="548648"/>
          <a:ext cx="1587031" cy="952219"/>
        </a:xfrm>
        <a:prstGeom prst="rect">
          <a:avLst/>
        </a:prstGeom>
        <a:solidFill>
          <a:srgbClr val="9E5E9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Suivi Charge Entraînement/ Match</a:t>
          </a:r>
        </a:p>
      </dsp:txBody>
      <dsp:txXfrm>
        <a:off x="8729933" y="548648"/>
        <a:ext cx="1587031" cy="952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B355D-5A0F-48E2-B0EB-625126220A18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8BC2D-3498-48D4-93F5-33C2199AF8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50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Remerciement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99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29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20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(Foster et al…) Méthode RPE</a:t>
            </a:r>
            <a:br>
              <a:rPr lang="fr-FR" dirty="0"/>
            </a:br>
            <a:r>
              <a:rPr lang="fr-FR" dirty="0"/>
              <a:t>Monotonie = CE quotidienne moyenne / écart type</a:t>
            </a:r>
          </a:p>
          <a:p>
            <a:r>
              <a:rPr lang="fr-FR" dirty="0"/>
              <a:t>Ratio CE Aigu/chronique = CE Semaine /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charge moyenne des 4 dernières semaines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557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Jusqu’à -30% à 45% blessures selon les études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53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04D42-8108-D601-1E9E-CFED6B8B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290292-512E-8DFE-5496-9CC3C2165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9468A55-57B3-36B5-75E5-19025AF16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2B8C2F-167C-A0C4-AC5E-AC37ABEF8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8BC2D-3498-48D4-93F5-33C2199AF8C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82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1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07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54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42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  <a:p>
            <a:r>
              <a:rPr lang="fr-FR" b="1" dirty="0"/>
              <a:t>Osgood-Schlatter</a:t>
            </a:r>
            <a:r>
              <a:rPr lang="fr-FR" dirty="0"/>
              <a:t> → douleur au genou (tendon rotulien / tibia)</a:t>
            </a:r>
          </a:p>
          <a:p>
            <a:r>
              <a:rPr lang="fr-FR" b="1" dirty="0"/>
              <a:t>Sever</a:t>
            </a:r>
            <a:r>
              <a:rPr lang="fr-FR" dirty="0"/>
              <a:t> → douleur au talon (tendon d’Achille chez l’enfant)</a:t>
            </a:r>
            <a:br>
              <a:rPr lang="fr-FR" dirty="0"/>
            </a:br>
            <a:r>
              <a:rPr lang="fr-FR" b="1" dirty="0" err="1"/>
              <a:t>Iselin</a:t>
            </a:r>
            <a:r>
              <a:rPr lang="fr-FR" b="1" dirty="0"/>
              <a:t> : </a:t>
            </a:r>
            <a:r>
              <a:rPr lang="fr-FR" dirty="0" err="1"/>
              <a:t>inflamation</a:t>
            </a:r>
            <a:r>
              <a:rPr lang="fr-FR" dirty="0"/>
              <a:t> 5</a:t>
            </a:r>
            <a:r>
              <a:rPr lang="fr-FR" baseline="30000" dirty="0"/>
              <a:t>ème</a:t>
            </a:r>
            <a:r>
              <a:rPr lang="fr-FR" dirty="0"/>
              <a:t> métatarsien (pied) </a:t>
            </a:r>
            <a:br>
              <a:rPr lang="fr-FR" dirty="0"/>
            </a:br>
            <a:r>
              <a:rPr lang="fr-FR" b="1" dirty="0"/>
              <a:t>Kohler : </a:t>
            </a:r>
            <a:r>
              <a:rPr lang="fr-FR" dirty="0"/>
              <a:t>ostéochondrose (trouble croissance os) pied</a:t>
            </a:r>
          </a:p>
          <a:p>
            <a:r>
              <a:rPr lang="fr-FR" b="1" dirty="0"/>
              <a:t>AIIS </a:t>
            </a:r>
            <a:r>
              <a:rPr lang="fr-FR" b="1" dirty="0" err="1"/>
              <a:t>apophysite</a:t>
            </a:r>
            <a:r>
              <a:rPr lang="fr-FR" dirty="0"/>
              <a:t> → douleur hanche / bassin (traction des muscles)</a:t>
            </a:r>
          </a:p>
          <a:p>
            <a:r>
              <a:rPr lang="fr-FR" b="1" dirty="0"/>
              <a:t>Spondylolyse</a:t>
            </a:r>
            <a:r>
              <a:rPr lang="fr-FR" dirty="0"/>
              <a:t> → fracture de fatigue des vertèbres lombaires</a:t>
            </a:r>
          </a:p>
          <a:p>
            <a:endParaRPr lang="fr-FR" dirty="0"/>
          </a:p>
          <a:p>
            <a:r>
              <a:rPr lang="fr-FR" b="1" dirty="0"/>
              <a:t>🔴 Pathologies fréquentes autour du genou</a:t>
            </a:r>
          </a:p>
          <a:p>
            <a:r>
              <a:rPr lang="fr-FR" b="1" dirty="0"/>
              <a:t>Maladie de </a:t>
            </a:r>
            <a:r>
              <a:rPr lang="fr-FR" b="1" dirty="0" err="1"/>
              <a:t>Sinding</a:t>
            </a:r>
            <a:r>
              <a:rPr lang="fr-FR" b="1" dirty="0"/>
              <a:t>-Larsen-Johansson</a:t>
            </a:r>
            <a:r>
              <a:rPr lang="fr-FR" dirty="0"/>
              <a:t> / </a:t>
            </a:r>
            <a:r>
              <a:rPr lang="fr-FR" b="1" dirty="0"/>
              <a:t>Maladie d’Osgood-Schlatter</a:t>
            </a:r>
            <a:br>
              <a:rPr lang="fr-FR" dirty="0"/>
            </a:br>
            <a:endParaRPr lang="fr-FR" dirty="0"/>
          </a:p>
          <a:p>
            <a:r>
              <a:rPr lang="fr-FR" b="1" dirty="0"/>
              <a:t>🔵 Autres pathologies de croissance</a:t>
            </a:r>
          </a:p>
          <a:p>
            <a:r>
              <a:rPr lang="fr-FR" b="1" dirty="0"/>
              <a:t>Maladie de Sever (talon)</a:t>
            </a:r>
            <a:r>
              <a:rPr lang="fr-FR" dirty="0"/>
              <a:t> / </a:t>
            </a:r>
            <a:r>
              <a:rPr lang="fr-FR" b="1" dirty="0"/>
              <a:t>Maladie d’</a:t>
            </a:r>
            <a:r>
              <a:rPr lang="fr-FR" b="1" dirty="0" err="1"/>
              <a:t>Iselin</a:t>
            </a:r>
            <a:r>
              <a:rPr lang="fr-FR" b="1" dirty="0"/>
              <a:t> (base du 5e métatarsien)</a:t>
            </a:r>
            <a:r>
              <a:rPr lang="fr-FR" dirty="0"/>
              <a:t> / </a:t>
            </a:r>
            <a:r>
              <a:rPr lang="fr-FR" b="1" dirty="0"/>
              <a:t>Maladie de Köhler (pied)</a:t>
            </a:r>
            <a:r>
              <a:rPr lang="fr-FR" dirty="0"/>
              <a:t> :</a:t>
            </a:r>
            <a:br>
              <a:rPr lang="fr-FR" dirty="0"/>
            </a:br>
            <a:endParaRPr lang="fr-FR" dirty="0"/>
          </a:p>
          <a:p>
            <a:r>
              <a:rPr lang="fr-FR" b="1" dirty="0"/>
              <a:t>🟡 Apophyses du bassin et de la hanche (zones de traction musculaire)</a:t>
            </a:r>
          </a:p>
          <a:p>
            <a:r>
              <a:rPr lang="fr-FR" b="1" dirty="0"/>
              <a:t>ASIS (Épine iliaque </a:t>
            </a:r>
            <a:r>
              <a:rPr lang="fr-FR" b="1" dirty="0" err="1"/>
              <a:t>antéro-supérieure</a:t>
            </a:r>
            <a:r>
              <a:rPr lang="fr-FR" b="1" dirty="0"/>
              <a:t>)</a:t>
            </a:r>
            <a:r>
              <a:rPr lang="fr-FR" dirty="0"/>
              <a:t> :</a:t>
            </a:r>
            <a:br>
              <a:rPr lang="fr-FR" dirty="0"/>
            </a:br>
            <a:endParaRPr lang="fr-FR" dirty="0"/>
          </a:p>
          <a:p>
            <a:r>
              <a:rPr lang="fr-FR" b="1" dirty="0"/>
              <a:t>Infographie :</a:t>
            </a:r>
          </a:p>
          <a:p>
            <a:r>
              <a:rPr lang="fr-FR" b="1" dirty="0"/>
              <a:t>Message clé :</a:t>
            </a:r>
          </a:p>
          <a:p>
            <a:r>
              <a:rPr lang="fr-FR" dirty="0"/>
              <a:t>👉 Le risque de blessure ne dépend pas de l’âge…</a:t>
            </a:r>
            <a:br>
              <a:rPr lang="fr-FR" dirty="0"/>
            </a:br>
            <a:r>
              <a:rPr lang="fr-FR" dirty="0"/>
              <a:t>👉 mais du </a:t>
            </a:r>
            <a:r>
              <a:rPr lang="fr-FR" b="1" dirty="0"/>
              <a:t>stade de croissance biologique (PHV)</a:t>
            </a:r>
            <a:endParaRPr lang="fr-FR" dirty="0"/>
          </a:p>
          <a:p>
            <a:endParaRPr lang="fr-FR" b="1" dirty="0"/>
          </a:p>
          <a:p>
            <a:r>
              <a:rPr lang="fr-FR" b="1" dirty="0"/>
              <a:t>Résumé simple</a:t>
            </a:r>
          </a:p>
          <a:p>
            <a:r>
              <a:rPr lang="fr-FR" dirty="0"/>
              <a:t>📏 +7 cm/an → danger </a:t>
            </a:r>
          </a:p>
          <a:p>
            <a:r>
              <a:rPr lang="fr-FR" dirty="0"/>
              <a:t>📈 pic de croissance → blessures spécifiques </a:t>
            </a:r>
          </a:p>
          <a:p>
            <a:r>
              <a:rPr lang="fr-FR" dirty="0"/>
              <a:t>💪 après croissance → blessures musculaires </a:t>
            </a:r>
          </a:p>
          <a:p>
            <a:r>
              <a:rPr lang="fr-FR" dirty="0"/>
              <a:t>🧠 maturité biologique &gt; âge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9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5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45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8BC2D-3498-48D4-93F5-33C2199AF8C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71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A123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4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7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9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39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2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37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7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6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63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3/24/2026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793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A123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0896-B6CA-4CD8-86D0-CF29357DC07F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0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35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0F18-44A4-4B3B-9F20-1AACA8A80585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1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rgbClr val="A1232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842B-A20A-4C4E-A89A-E6ED86EE8C7E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6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7225-54F1-4959-A4FF-3731A42989FB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80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1D5-4FB2-41C9-B6F5-2D0ED6A6084C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4199-D9D8-4C49-BB0B-2EC3F2C07270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88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11F3-50EA-44EB-9F63-58E5D907CA74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7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1C91-809D-474C-92D8-9C2CB7275B63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17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14EB-46C3-4E94-8775-3ACA8EE80D58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97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AB00-1618-4B0F-82EC-1E1C23C2E8CF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87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CE16-D972-4EFC-AE83-1A165E54ACD9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5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rgbClr val="A1232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37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7191-D60D-4E58-9FC1-C2820C1CFFD1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497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57D6-8430-4C9E-B4C9-FAD1BCCB36FA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39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C536-D112-425B-A589-AE876C0537CA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12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FEDD-DE5F-4263-BB51-E747496FE799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05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A8A3-77EC-4848-BE5F-AEFBA5632A67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04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7E8F-7D57-452D-9EBD-ECE69181AB57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2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4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A123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3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6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A1232A">
                    <a:alpha val="6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A1232A">
                    <a:alpha val="6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086963-AEBB-0642-B635-8DAC75B82F35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227934" y="38792"/>
            <a:ext cx="856246" cy="106382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8491225-5820-6341-9853-435CCFC0BCD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6066459"/>
            <a:ext cx="12192000" cy="8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0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A1232A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4"/>
        </a:buBlip>
        <a:defRPr sz="2000" b="0" i="0" kern="1200">
          <a:solidFill>
            <a:srgbClr val="A1232A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A1232A">
                    <a:alpha val="60000"/>
                  </a:srgbClr>
                </a:solidFill>
              </a:defRPr>
            </a:lvl1pPr>
          </a:lstStyle>
          <a:p>
            <a:fld id="{3DAC9CAE-019E-4633-A881-9F2102094C68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A1232A">
                    <a:alpha val="60000"/>
                  </a:srgbClr>
                </a:solidFill>
              </a:defRPr>
            </a:lvl1pPr>
          </a:lstStyle>
          <a:p>
            <a:r>
              <a:rPr lang="en-US"/>
              <a:t>CEPPF 23/24 - DAUTY Rémy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086963-AEBB-0642-B635-8DAC75B82F3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227934" y="38792"/>
            <a:ext cx="856246" cy="106382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8491225-5820-6341-9853-435CCFC0BCDD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6066459"/>
            <a:ext cx="12192000" cy="8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9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A1232A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Tx/>
        <a:buBlip>
          <a:blip r:embed="rId23"/>
        </a:buBlip>
        <a:defRPr sz="2000" b="0" i="0" kern="1200">
          <a:solidFill>
            <a:srgbClr val="A1232A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8.xml"/><Relationship Id="rId10" Type="http://schemas.microsoft.com/office/2007/relationships/hdphoto" Target="../media/hdphoto1.wdp"/><Relationship Id="rId4" Type="http://schemas.openxmlformats.org/officeDocument/2006/relationships/diagramLayout" Target="../diagrams/layout8.xml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chrome-extension://efaidnbmnnnibpcajpcglclefindmkaj/https:/oppq.qc.ca/wp-content/uploads/Manuel-fifa-11.pdf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chrome-extension://efaidnbmnnnibpcajpcglclefindmkaj/https:/ubortho.com/wp-content/uploads/2020/02/FIFA-11-for-kids.pdf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7.jpe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7ECD4-1AAB-B565-757A-243B93306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990" y="490728"/>
            <a:ext cx="8825658" cy="3329581"/>
          </a:xfrm>
        </p:spPr>
        <p:txBody>
          <a:bodyPr/>
          <a:lstStyle/>
          <a:p>
            <a:r>
              <a:rPr lang="fr-FR" dirty="0"/>
              <a:t>SPORT &amp; SANTE </a:t>
            </a:r>
            <a:r>
              <a:rPr lang="fr-FR" sz="5400" dirty="0"/>
              <a:t>Prévention des blessures</a:t>
            </a:r>
            <a:br>
              <a:rPr lang="fr-FR" sz="5400" dirty="0"/>
            </a:br>
            <a:r>
              <a:rPr lang="fr-FR" sz="3600" dirty="0"/>
              <a:t>Focus Joueur Formation/</a:t>
            </a:r>
            <a:r>
              <a:rPr lang="fr-FR" sz="3600" dirty="0" err="1"/>
              <a:t>Pré-Formation</a:t>
            </a:r>
            <a:r>
              <a:rPr lang="fr-FR" sz="3600" dirty="0"/>
              <a:t> </a:t>
            </a:r>
            <a:endParaRPr lang="fr-FR" dirty="0"/>
          </a:p>
        </p:txBody>
      </p:sp>
      <p:pic>
        <p:nvPicPr>
          <p:cNvPr id="1026" name="Picture 2" descr="Centre Hospitalier de Rodez | Rodez">
            <a:extLst>
              <a:ext uri="{FF2B5EF4-FFF2-40B4-BE49-F238E27FC236}">
                <a16:creationId xmlns:a16="http://schemas.microsoft.com/office/drawing/2014/main" id="{1FEEE5AA-E07C-2679-CEA1-551535BE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7" y="315037"/>
            <a:ext cx="1080527" cy="10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unauté d'agglomération Rodez Agglomération — Wikipédia">
            <a:extLst>
              <a:ext uri="{FF2B5EF4-FFF2-40B4-BE49-F238E27FC236}">
                <a16:creationId xmlns:a16="http://schemas.microsoft.com/office/drawing/2014/main" id="{1DCA467C-2BAD-20DC-F7C2-9DC894594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94" y="315037"/>
            <a:ext cx="2109508" cy="9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ucune description de photo disponible.">
            <a:extLst>
              <a:ext uri="{FF2B5EF4-FFF2-40B4-BE49-F238E27FC236}">
                <a16:creationId xmlns:a16="http://schemas.microsoft.com/office/drawing/2014/main" id="{012A7AE3-3AEA-BD45-4920-C9F18F622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05" y="3811272"/>
            <a:ext cx="2346476" cy="25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ucune description de photo disponible.">
            <a:extLst>
              <a:ext uri="{FF2B5EF4-FFF2-40B4-BE49-F238E27FC236}">
                <a16:creationId xmlns:a16="http://schemas.microsoft.com/office/drawing/2014/main" id="{9CF775EB-1334-74E8-B2F2-6EC2AFC8C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b="8324"/>
          <a:stretch>
            <a:fillRect/>
          </a:stretch>
        </p:blipFill>
        <p:spPr bwMode="auto">
          <a:xfrm>
            <a:off x="8099570" y="3703392"/>
            <a:ext cx="2729773" cy="25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cune description de photo disponible.">
            <a:extLst>
              <a:ext uri="{FF2B5EF4-FFF2-40B4-BE49-F238E27FC236}">
                <a16:creationId xmlns:a16="http://schemas.microsoft.com/office/drawing/2014/main" id="{D3D5E9EE-59C8-489A-542F-0BCBE8B86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1" b="12533"/>
          <a:stretch>
            <a:fillRect/>
          </a:stretch>
        </p:blipFill>
        <p:spPr bwMode="auto">
          <a:xfrm>
            <a:off x="693320" y="3827365"/>
            <a:ext cx="2861196" cy="25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5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EE22C-2249-9416-9F29-DB59330A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4B55A74-30EA-6B37-8508-80BA28FC03F6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VII – Prévention des Blessures (Comment? Terrain Collectif)</a:t>
            </a:r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0483DF1C-53AF-8361-E625-4C5D705360DC}"/>
              </a:ext>
            </a:extLst>
          </p:cNvPr>
          <p:cNvGraphicFramePr/>
          <p:nvPr/>
        </p:nvGraphicFramePr>
        <p:xfrm>
          <a:off x="104705" y="139082"/>
          <a:ext cx="10318225" cy="20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09B449-F822-D547-9638-6CA5227A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8E58B5-7566-B9FB-089B-ECFA49C1F648}"/>
              </a:ext>
            </a:extLst>
          </p:cNvPr>
          <p:cNvSpPr/>
          <p:nvPr/>
        </p:nvSpPr>
        <p:spPr>
          <a:xfrm>
            <a:off x="1769071" y="657922"/>
            <a:ext cx="8653860" cy="10147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89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B40E4-E4EB-5D32-1D73-5D539715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14BFE86-CA1E-17CD-1556-59CDEBF8DBFD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VII – Prévention des Blessures (Comment? Terrain Collectif)</a:t>
            </a:r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5B488090-DE5B-8660-E540-D7EE395DC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892165"/>
              </p:ext>
            </p:extLst>
          </p:nvPr>
        </p:nvGraphicFramePr>
        <p:xfrm>
          <a:off x="104705" y="139082"/>
          <a:ext cx="10318225" cy="20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BA3D7E-EB2E-A239-5175-CDACAD9A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/>
              </a:rPr>
              <a:t>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0D1FDC-7B34-4135-F7B2-0EA801B8C330}"/>
              </a:ext>
            </a:extLst>
          </p:cNvPr>
          <p:cNvSpPr/>
          <p:nvPr/>
        </p:nvSpPr>
        <p:spPr>
          <a:xfrm>
            <a:off x="8441473" y="578353"/>
            <a:ext cx="1981457" cy="1228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2D9C22-53D3-4A2D-A7DA-2C25350F69A6}"/>
              </a:ext>
            </a:extLst>
          </p:cNvPr>
          <p:cNvSpPr/>
          <p:nvPr/>
        </p:nvSpPr>
        <p:spPr>
          <a:xfrm>
            <a:off x="0" y="578354"/>
            <a:ext cx="2062976" cy="1291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72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00F7-085F-A0AD-73DF-D77CC6EE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399DAE9-563F-3A29-B02D-4D6FBD581CF8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VII – Prévention des Blessures (Comment? Terrain Collectif)</a:t>
            </a:r>
          </a:p>
        </p:txBody>
      </p:sp>
      <p:graphicFrame>
        <p:nvGraphicFramePr>
          <p:cNvPr id="22" name="Diagramme 21">
            <a:extLst>
              <a:ext uri="{FF2B5EF4-FFF2-40B4-BE49-F238E27FC236}">
                <a16:creationId xmlns:a16="http://schemas.microsoft.com/office/drawing/2014/main" id="{D0C54B63-F342-D50B-9055-7AE32CC7B581}"/>
              </a:ext>
            </a:extLst>
          </p:cNvPr>
          <p:cNvGraphicFramePr/>
          <p:nvPr/>
        </p:nvGraphicFramePr>
        <p:xfrm>
          <a:off x="104705" y="139082"/>
          <a:ext cx="10318225" cy="20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79B43C00-610D-FB05-A584-23F78BE45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38278"/>
            <a:ext cx="8080190" cy="454510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F6A86B9-CBE6-B980-1C9E-6563F67D4E07}"/>
              </a:ext>
            </a:extLst>
          </p:cNvPr>
          <p:cNvGrpSpPr/>
          <p:nvPr/>
        </p:nvGrpSpPr>
        <p:grpSpPr>
          <a:xfrm>
            <a:off x="1742376" y="3063502"/>
            <a:ext cx="10449624" cy="2635857"/>
            <a:chOff x="0" y="1787464"/>
            <a:chExt cx="12152301" cy="327627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66B54AF-36EB-EF64-E4DD-CC4E97A5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 radius="4"/>
                      </a14:imgEffect>
                    </a14:imgLayer>
                  </a14:imgProps>
                </a:ext>
              </a:extLst>
            </a:blip>
            <a:srcRect r="74766"/>
            <a:stretch>
              <a:fillRect/>
            </a:stretch>
          </p:blipFill>
          <p:spPr>
            <a:xfrm>
              <a:off x="0" y="1794259"/>
              <a:ext cx="3076575" cy="326948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D82F4A3-8C4E-FBBC-B905-865161195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5560"/>
            <a:stretch>
              <a:fillRect/>
            </a:stretch>
          </p:blipFill>
          <p:spPr>
            <a:xfrm>
              <a:off x="3076575" y="1787464"/>
              <a:ext cx="9075726" cy="3269481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16087856-D701-10B4-EE93-5F7837D2A44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2631" r="360"/>
          <a:stretch>
            <a:fillRect/>
          </a:stretch>
        </p:blipFill>
        <p:spPr>
          <a:xfrm>
            <a:off x="2341756" y="1707654"/>
            <a:ext cx="7515922" cy="3933192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6AE443-31BD-59C9-CA90-CA268CA3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/>
              </a:rPr>
              <a:t>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598CF7-A570-F87C-4C5B-151A4D0AFC57}"/>
              </a:ext>
            </a:extLst>
          </p:cNvPr>
          <p:cNvSpPr/>
          <p:nvPr/>
        </p:nvSpPr>
        <p:spPr>
          <a:xfrm>
            <a:off x="7434" y="641872"/>
            <a:ext cx="8690517" cy="1065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4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2B999EE-A81D-0169-B783-5BC499245285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VIII – Pour aller + loin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B9F9D2-7EA3-02BC-9408-F10DBA88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996"/>
            <a:ext cx="1945521" cy="2599619"/>
          </a:xfrm>
          <a:prstGeom prst="rect">
            <a:avLst/>
          </a:prstGeom>
        </p:spPr>
      </p:pic>
      <p:pic>
        <p:nvPicPr>
          <p:cNvPr id="3076" name="Picture 4" descr="Livre sur les lésions méconnues du jeune sportif – DISTRICT HAUTE-GARONNE  DE FOOTBALL">
            <a:extLst>
              <a:ext uri="{FF2B5EF4-FFF2-40B4-BE49-F238E27FC236}">
                <a16:creationId xmlns:a16="http://schemas.microsoft.com/office/drawing/2014/main" id="{E0750638-B3A0-DEF0-E772-20EB10015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01" r="63191" b="4458"/>
          <a:stretch>
            <a:fillRect/>
          </a:stretch>
        </p:blipFill>
        <p:spPr bwMode="auto">
          <a:xfrm>
            <a:off x="1411656" y="3915282"/>
            <a:ext cx="1918992" cy="2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éparation Physique - Prophylaxie Et Performance Des Qualités Athlétiques   de Del Moral Benjamin  Format Beau livre ">
            <a:extLst>
              <a:ext uri="{FF2B5EF4-FFF2-40B4-BE49-F238E27FC236}">
                <a16:creationId xmlns:a16="http://schemas.microsoft.com/office/drawing/2014/main" id="{9776BFD5-4F97-1924-DE3D-1E102BEF9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r="10652"/>
          <a:stretch>
            <a:fillRect/>
          </a:stretch>
        </p:blipFill>
        <p:spPr bwMode="auto">
          <a:xfrm>
            <a:off x="2530737" y="1261996"/>
            <a:ext cx="2033480" cy="259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699D0574-25A2-EE50-7870-F1C9C3C5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</a:t>
            </a:r>
          </a:p>
        </p:txBody>
      </p:sp>
      <p:pic>
        <p:nvPicPr>
          <p:cNvPr id="3" name="Image 2">
            <a:hlinkClick r:id="rId6"/>
            <a:extLst>
              <a:ext uri="{FF2B5EF4-FFF2-40B4-BE49-F238E27FC236}">
                <a16:creationId xmlns:a16="http://schemas.microsoft.com/office/drawing/2014/main" id="{CA1BA648-9AD1-340E-8B31-B39BE4F70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2901" y="1261996"/>
            <a:ext cx="2994001" cy="42480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A844960-C476-A64E-6BEA-D1C5B358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716754"/>
            <a:ext cx="12016902" cy="1090484"/>
          </a:xfrm>
        </p:spPr>
        <p:txBody>
          <a:bodyPr numCol="2">
            <a:normAutofit/>
          </a:bodyPr>
          <a:lstStyle/>
          <a:p>
            <a:r>
              <a:rPr lang="fr-FR" dirty="0"/>
              <a:t>Ouvrage de références 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 retrouver sur le net :</a:t>
            </a:r>
          </a:p>
        </p:txBody>
      </p:sp>
      <p:pic>
        <p:nvPicPr>
          <p:cNvPr id="7" name="Image 6">
            <a:hlinkClick r:id="rId8"/>
            <a:extLst>
              <a:ext uri="{FF2B5EF4-FFF2-40B4-BE49-F238E27FC236}">
                <a16:creationId xmlns:a16="http://schemas.microsoft.com/office/drawing/2014/main" id="{23C5BC65-030E-3724-9F12-C3735CA96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6663" y="1261996"/>
            <a:ext cx="2998235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38192-D348-8EC4-1376-46403CD96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6C0182B5-EFC2-5C17-58EB-AA3F6ED8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</a:t>
            </a:r>
          </a:p>
        </p:txBody>
      </p:sp>
      <p:pic>
        <p:nvPicPr>
          <p:cNvPr id="2050" name="Picture 2" descr="Paul Lignon - Rodez Aveyron Football">
            <a:extLst>
              <a:ext uri="{FF2B5EF4-FFF2-40B4-BE49-F238E27FC236}">
                <a16:creationId xmlns:a16="http://schemas.microsoft.com/office/drawing/2014/main" id="{CEF36EF5-0429-4004-2456-B273F4AC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" y="1216477"/>
            <a:ext cx="10741152" cy="4804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D65FA-980E-BEDC-629B-EE3638798BD2}"/>
              </a:ext>
            </a:extLst>
          </p:cNvPr>
          <p:cNvSpPr/>
          <p:nvPr/>
        </p:nvSpPr>
        <p:spPr>
          <a:xfrm>
            <a:off x="307932" y="140086"/>
            <a:ext cx="9576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Merci pour votre attention ! </a:t>
            </a:r>
          </a:p>
        </p:txBody>
      </p:sp>
    </p:spTree>
    <p:extLst>
      <p:ext uri="{BB962C8B-B14F-4D97-AF65-F5344CB8AC3E}">
        <p14:creationId xmlns:p14="http://schemas.microsoft.com/office/powerpoint/2010/main" val="254293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2CE1EF-7D0F-07BC-6036-8520FFAC5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123" y="1318487"/>
            <a:ext cx="10850601" cy="4646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dirty="0"/>
              <a:t>Rémy DAUTY</a:t>
            </a:r>
          </a:p>
          <a:p>
            <a:pPr marL="0" indent="0" algn="just">
              <a:buNone/>
            </a:pPr>
            <a:r>
              <a:rPr lang="fr-FR" sz="1800" dirty="0"/>
              <a:t>Club : Rodez Aveyron Football</a:t>
            </a:r>
          </a:p>
          <a:p>
            <a:pPr marL="0" indent="0" algn="just">
              <a:buNone/>
            </a:pPr>
            <a:r>
              <a:rPr lang="fr-FR" sz="1800" dirty="0"/>
              <a:t>Rôle : Directeur Technique Adjoint – Educateur U16R1 - Responsable Pôle Performance - Préparateur Physique.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/>
              <a:t>Educateur depuis 2012 (2019 au Rodez AF).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800" dirty="0"/>
              <a:t>Formations 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Brevet D’Entraîneur de Football et Certificat Entraîneur Préparateur Physique de la Formation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C00000"/>
                </a:solidFill>
              </a:rPr>
              <a:t>Licence STAPS ES + APAS et Master STAPS EOPS</a:t>
            </a:r>
            <a:endParaRPr lang="fr-FR" sz="16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5DC9BA-1278-3136-36A1-4142177E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A943DA3-47AC-FDC1-8D40-1457F3C74521}"/>
              </a:ext>
            </a:extLst>
          </p:cNvPr>
          <p:cNvSpPr/>
          <p:nvPr/>
        </p:nvSpPr>
        <p:spPr>
          <a:xfrm>
            <a:off x="175098" y="93493"/>
            <a:ext cx="10177441" cy="6066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- Présentation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230BF6F-A72E-6096-4D5F-FA26AD015E65}"/>
              </a:ext>
            </a:extLst>
          </p:cNvPr>
          <p:cNvSpPr/>
          <p:nvPr/>
        </p:nvSpPr>
        <p:spPr>
          <a:xfrm>
            <a:off x="87549" y="1318487"/>
            <a:ext cx="1037617" cy="125934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94" b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Image 7" descr="RÃ©sultat de recherche d'images pour &quot;UFR STAPS Dijon&quot;">
            <a:extLst>
              <a:ext uri="{FF2B5EF4-FFF2-40B4-BE49-F238E27FC236}">
                <a16:creationId xmlns:a16="http://schemas.microsoft.com/office/drawing/2014/main" id="{3315B1CB-8654-24E8-5C39-AB70CBB86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58" y="3958395"/>
            <a:ext cx="466965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RÃ©sultat de recherche d'images pour &quot;UFR STAPS Dijon&quot;">
            <a:extLst>
              <a:ext uri="{FF2B5EF4-FFF2-40B4-BE49-F238E27FC236}">
                <a16:creationId xmlns:a16="http://schemas.microsoft.com/office/drawing/2014/main" id="{50CCD848-69C6-2B61-4A7A-7431503481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63" y="3915303"/>
            <a:ext cx="96066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Université Clermont-Auvergne — Wikipédia">
            <a:extLst>
              <a:ext uri="{FF2B5EF4-FFF2-40B4-BE49-F238E27FC236}">
                <a16:creationId xmlns:a16="http://schemas.microsoft.com/office/drawing/2014/main" id="{89BE8310-B738-ACFC-9044-61A9FB71D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26" y="3958395"/>
            <a:ext cx="55794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EFF - Institut Emploi Formation du Football | LinkedIn">
            <a:extLst>
              <a:ext uri="{FF2B5EF4-FFF2-40B4-BE49-F238E27FC236}">
                <a16:creationId xmlns:a16="http://schemas.microsoft.com/office/drawing/2014/main" id="{6C997FE4-1B33-7F1D-870C-1C4EF85A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282" y="346181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édération française de football — Wikipédia">
            <a:extLst>
              <a:ext uri="{FF2B5EF4-FFF2-40B4-BE49-F238E27FC236}">
                <a16:creationId xmlns:a16="http://schemas.microsoft.com/office/drawing/2014/main" id="{43CE082A-84C0-1A06-997F-74BAFEB9F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282" y="3418395"/>
            <a:ext cx="42306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7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/>
        </p:nvGraphicFramePr>
        <p:xfrm>
          <a:off x="0" y="596283"/>
          <a:ext cx="12192000" cy="594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6512255" y="1643198"/>
            <a:ext cx="1924335" cy="70968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Courir longtemps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Répéter les efforts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Récupérer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Encaisser la CE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436590" y="4059094"/>
            <a:ext cx="1924335" cy="828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Courir vite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Accélérer/Décélérer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Etre fort dans les duels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Sauter haut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047844" y="6274515"/>
            <a:ext cx="2911836" cy="6306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Maîtriser ses appuis (transmission force/économie course)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S’adapter, s’ajuster, se réajuster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09903" y="3990073"/>
            <a:ext cx="3720663" cy="73140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Préparer les organismes aux contraintes de l’activité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Diminuer risque blessure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Rééquilibrer gérer les déséquilibres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715E778-87D3-5412-CEA5-FE4EC44EDFBF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II – Orientation du travail (terrain/salle) en Préparation Physique</a:t>
            </a: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0EC56B95-C990-F178-94A1-62F3A011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0" y="1182414"/>
          <a:ext cx="11634952" cy="567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46111" y="165332"/>
            <a:ext cx="9404723" cy="1400530"/>
          </a:xfrm>
        </p:spPr>
        <p:txBody>
          <a:bodyPr/>
          <a:lstStyle/>
          <a:p>
            <a:br>
              <a:rPr lang="fr-FR" dirty="0">
                <a:solidFill>
                  <a:srgbClr val="9E5E9B"/>
                </a:solidFill>
              </a:rPr>
            </a:br>
            <a:br>
              <a:rPr lang="fr-FR" dirty="0">
                <a:solidFill>
                  <a:srgbClr val="9E5E9B"/>
                </a:solidFill>
              </a:rPr>
            </a:br>
            <a:br>
              <a:rPr lang="fr-FR" dirty="0">
                <a:solidFill>
                  <a:srgbClr val="9E5E9B"/>
                </a:solidFill>
              </a:rPr>
            </a:br>
            <a:endParaRPr lang="fr-FR" dirty="0">
              <a:solidFill>
                <a:srgbClr val="9E5E9B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82138" y="1228300"/>
            <a:ext cx="11300346" cy="502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Blip>
                <a:blip r:embed="rId8"/>
              </a:buBlip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9E5E9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Objectifs :</a:t>
            </a:r>
          </a:p>
        </p:txBody>
      </p:sp>
      <p:sp>
        <p:nvSpPr>
          <p:cNvPr id="8" name="Rectangle 7"/>
          <p:cNvSpPr/>
          <p:nvPr/>
        </p:nvSpPr>
        <p:spPr>
          <a:xfrm rot="19667740">
            <a:off x="207322" y="2766213"/>
            <a:ext cx="6409127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 w="10541" cmpd="sng">
                  <a:solidFill>
                    <a:srgbClr val="B0151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Diminuer Risque de Blessure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9677FF1-76E8-5AFC-7690-A469CC97F31B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III – Prévention des Blessures (Objectifs)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414217FA-DE63-4422-5662-AD1716C3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1B22509-7FF1-0F51-75E5-10FBF00AAD7A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IV – Prévention des Blessures (Quoi?)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48FC91-320F-1CF1-1054-F5297938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1730"/>
          <a:stretch>
            <a:fillRect/>
          </a:stretch>
        </p:blipFill>
        <p:spPr>
          <a:xfrm>
            <a:off x="2" y="866272"/>
            <a:ext cx="4636359" cy="30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47A6C6-C0CC-AACF-8C6A-C2C48229B0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960" b="34080"/>
          <a:stretch>
            <a:fillRect/>
          </a:stretch>
        </p:blipFill>
        <p:spPr>
          <a:xfrm>
            <a:off x="4606425" y="914400"/>
            <a:ext cx="6567200" cy="3053397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BB3D77-78B8-558B-F895-DE609DB2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53" y="571082"/>
            <a:ext cx="9690194" cy="5082988"/>
          </a:xfrm>
        </p:spPr>
        <p:txBody>
          <a:bodyPr/>
          <a:lstStyle/>
          <a:p>
            <a:r>
              <a:rPr lang="fr-FR" dirty="0"/>
              <a:t>Les blessures fréquentes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3C409DC-D260-8E8C-8737-316E2C8B6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711" y="3857002"/>
            <a:ext cx="4219314" cy="3000998"/>
          </a:xfrm>
          <a:prstGeom prst="rect">
            <a:avLst/>
          </a:prstGeom>
        </p:spPr>
      </p:pic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5C6FC210-AECA-B749-68F2-E412C99F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186001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97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8E480ABD-F61B-DAC8-EA25-F7F331B8196E}"/>
              </a:ext>
            </a:extLst>
          </p:cNvPr>
          <p:cNvGrpSpPr/>
          <p:nvPr/>
        </p:nvGrpSpPr>
        <p:grpSpPr>
          <a:xfrm>
            <a:off x="5029200" y="3373326"/>
            <a:ext cx="7188804" cy="3573883"/>
            <a:chOff x="577515" y="339195"/>
            <a:chExt cx="9198543" cy="5752964"/>
          </a:xfrm>
        </p:grpSpPr>
        <p:pic>
          <p:nvPicPr>
            <p:cNvPr id="2050" name="Picture 2" descr="Growth, Maturation, and Injury in Youth Soccer Players: An Audio Overview">
              <a:extLst>
                <a:ext uri="{FF2B5EF4-FFF2-40B4-BE49-F238E27FC236}">
                  <a16:creationId xmlns:a16="http://schemas.microsoft.com/office/drawing/2014/main" id="{BF7D2725-C1D3-7FC1-A431-FF5203931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15" y="339195"/>
              <a:ext cx="9198543" cy="5134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00E80B6-7B2B-D4EB-15DC-409B08B25B2B}"/>
                </a:ext>
              </a:extLst>
            </p:cNvPr>
            <p:cNvSpPr txBox="1"/>
            <p:nvPr/>
          </p:nvSpPr>
          <p:spPr>
            <a:xfrm>
              <a:off x="596765" y="5467150"/>
              <a:ext cx="9179293" cy="62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Hall, E.C.R., Erskine, R.M. The Association of Growth and Maturation with Injury in Academy Soccer Players: A Narrative Review. Sports Med 56, 35–79 (2026).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E6C2963B-4BA1-572D-295B-CA73C3725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59" y="164681"/>
            <a:ext cx="9228439" cy="5535381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AEE2B054-4D56-C7C1-07FC-7AE6E5106F82}"/>
              </a:ext>
            </a:extLst>
          </p:cNvPr>
          <p:cNvGrpSpPr/>
          <p:nvPr/>
        </p:nvGrpSpPr>
        <p:grpSpPr>
          <a:xfrm>
            <a:off x="0" y="-9093"/>
            <a:ext cx="8046720" cy="3755904"/>
            <a:chOff x="836341" y="1053777"/>
            <a:chExt cx="9769561" cy="578573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21388F0-E36E-0E14-4830-3E54FC07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590" y="1053777"/>
              <a:ext cx="9765312" cy="5447488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A67CEAC-170D-291D-2E26-8BB3A8DC25A8}"/>
                </a:ext>
              </a:extLst>
            </p:cNvPr>
            <p:cNvSpPr txBox="1"/>
            <p:nvPr/>
          </p:nvSpPr>
          <p:spPr>
            <a:xfrm>
              <a:off x="836341" y="6467708"/>
              <a:ext cx="9690194" cy="37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bg1"/>
                  </a:solidFill>
                </a:rPr>
                <a:t>(</a:t>
              </a:r>
              <a:r>
                <a:rPr lang="fr-FR" sz="900" dirty="0" err="1">
                  <a:solidFill>
                    <a:schemeClr val="bg1"/>
                  </a:solidFill>
                </a:rPr>
                <a:t>Monasterio</a:t>
              </a:r>
              <a:r>
                <a:rPr lang="fr-FR" sz="900" dirty="0">
                  <a:solidFill>
                    <a:schemeClr val="bg1"/>
                  </a:solidFill>
                </a:rPr>
                <a:t> et al., 2024)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EFD6B1EA-5982-6434-1B87-889E5ABAA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752"/>
            <a:ext cx="7437120" cy="3382078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72767265-904C-24C8-4EEB-EBA34C9E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382138" y="1717183"/>
            <a:ext cx="11300346" cy="502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A1232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03312" y="901607"/>
            <a:ext cx="8946541" cy="4682537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Les Processus :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766003046"/>
              </p:ext>
            </p:extLst>
          </p:nvPr>
        </p:nvGraphicFramePr>
        <p:xfrm>
          <a:off x="3714531" y="1215692"/>
          <a:ext cx="4762939" cy="383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0" y="3054616"/>
            <a:ext cx="2948152" cy="868323"/>
          </a:xfrm>
          <a:prstGeom prst="roundRect">
            <a:avLst/>
          </a:prstGeom>
          <a:solidFill>
            <a:srgbClr val="7D72AE"/>
          </a:solidFill>
          <a:ln>
            <a:solidFill>
              <a:srgbClr val="7D72A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2-3 fois/semaine 15’ à 20’ (J+2/J-4/J-3 ou J-2)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ECHAUFFEMENT/PRE-SEANCE</a:t>
            </a:r>
          </a:p>
        </p:txBody>
      </p:sp>
      <p:cxnSp>
        <p:nvCxnSpPr>
          <p:cNvPr id="12" name="Connecteur droit avec flèche 11"/>
          <p:cNvCxnSpPr>
            <a:cxnSpLocks/>
            <a:endCxn id="10" idx="3"/>
          </p:cNvCxnSpPr>
          <p:nvPr/>
        </p:nvCxnSpPr>
        <p:spPr>
          <a:xfrm flipH="1" flipV="1">
            <a:off x="2948152" y="3488778"/>
            <a:ext cx="766379" cy="974613"/>
          </a:xfrm>
          <a:prstGeom prst="straightConnector1">
            <a:avLst/>
          </a:prstGeom>
          <a:ln w="38100">
            <a:solidFill>
              <a:srgbClr val="7D72A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217578" y="3054616"/>
            <a:ext cx="2948152" cy="1328023"/>
          </a:xfrm>
          <a:prstGeom prst="roundRect">
            <a:avLst/>
          </a:prstGeom>
          <a:solidFill>
            <a:srgbClr val="7D72AE"/>
          </a:solidFill>
          <a:ln>
            <a:solidFill>
              <a:srgbClr val="7D72A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3-5 fois/semaine Routine Individuelle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PRE-ECHAUFFEMENT / POST SEANCE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8477470" y="4076173"/>
            <a:ext cx="740108" cy="387218"/>
          </a:xfrm>
          <a:prstGeom prst="straightConnector1">
            <a:avLst/>
          </a:prstGeom>
          <a:ln w="38100">
            <a:solidFill>
              <a:srgbClr val="7D72A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073B1B6-6433-3571-8344-FE7F03DFDF49}"/>
              </a:ext>
            </a:extLst>
          </p:cNvPr>
          <p:cNvSpPr txBox="1"/>
          <p:nvPr/>
        </p:nvSpPr>
        <p:spPr>
          <a:xfrm>
            <a:off x="0" y="4190395"/>
            <a:ext cx="2948152" cy="612934"/>
          </a:xfrm>
          <a:prstGeom prst="roundRect">
            <a:avLst/>
          </a:prstGeom>
          <a:solidFill>
            <a:srgbClr val="7D72AE"/>
          </a:solidFill>
          <a:ln>
            <a:solidFill>
              <a:srgbClr val="7D72A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J-2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Minimum 1 Sprint 90%Vmax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99DE1AD-510D-8F92-79CD-7C8BB9A2AD7C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2948152" y="4463390"/>
            <a:ext cx="748510" cy="33472"/>
          </a:xfrm>
          <a:prstGeom prst="straightConnector1">
            <a:avLst/>
          </a:prstGeom>
          <a:ln w="38100">
            <a:solidFill>
              <a:srgbClr val="7D72A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AC211D5-8869-92A3-FE03-6CCF38724A88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Century Gothic"/>
              </a:rPr>
              <a:t>V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Prévention des Blessures (Processus)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B02FE9D-BB67-7CE6-6C80-0E088D460DE0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2974422" y="4463390"/>
            <a:ext cx="721174" cy="838712"/>
          </a:xfrm>
          <a:prstGeom prst="straightConnector1">
            <a:avLst/>
          </a:prstGeom>
          <a:ln w="38100">
            <a:solidFill>
              <a:srgbClr val="7D72A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1C8BE39-9B9A-6DB8-D945-30659CEC13D7}"/>
              </a:ext>
            </a:extLst>
          </p:cNvPr>
          <p:cNvSpPr txBox="1"/>
          <p:nvPr/>
        </p:nvSpPr>
        <p:spPr>
          <a:xfrm>
            <a:off x="26270" y="5123329"/>
            <a:ext cx="2948152" cy="357545"/>
          </a:xfrm>
          <a:prstGeom prst="roundRect">
            <a:avLst/>
          </a:prstGeom>
          <a:solidFill>
            <a:srgbClr val="7D72AE"/>
          </a:solidFill>
          <a:ln>
            <a:solidFill>
              <a:srgbClr val="7D72A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Etirement en fin de séance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976B3D3D-663E-5A9E-1B36-03181180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83E615-BB53-561B-CB16-316DC6EA8DEA}"/>
              </a:ext>
            </a:extLst>
          </p:cNvPr>
          <p:cNvSpPr txBox="1"/>
          <p:nvPr/>
        </p:nvSpPr>
        <p:spPr>
          <a:xfrm>
            <a:off x="620066" y="4738515"/>
            <a:ext cx="17439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1" dirty="0" err="1">
                <a:solidFill>
                  <a:schemeClr val="bg1"/>
                </a:solidFill>
              </a:rPr>
              <a:t>Buchheit</a:t>
            </a:r>
            <a:r>
              <a:rPr lang="fr-FR" sz="1200" b="1" i="1" dirty="0">
                <a:solidFill>
                  <a:schemeClr val="bg1"/>
                </a:solidFill>
              </a:rPr>
              <a:t> et al. (2023)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CB520AB-8F59-D8D8-CC7C-615549925E78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white"/>
                </a:solidFill>
                <a:latin typeface="Century Gothic"/>
              </a:rPr>
              <a:t>VI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Prévention des Blessures (Comment?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Testing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ADECF45-F90A-4681-1A24-2A8B5FA60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716754"/>
            <a:ext cx="12016902" cy="50201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Mise en place batterie de tests à l’ensemble du club.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dirty="0"/>
              <a:t>Les Objectifs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Tests de Prévention :</a:t>
            </a:r>
          </a:p>
          <a:p>
            <a:pPr marL="0" indent="0">
              <a:buNone/>
            </a:pPr>
            <a:r>
              <a:rPr lang="fr-FR" dirty="0"/>
              <a:t>Poids / Taille / IMC / %MG</a:t>
            </a:r>
          </a:p>
          <a:p>
            <a:pPr marL="0" indent="0">
              <a:buNone/>
            </a:pPr>
            <a:r>
              <a:rPr lang="fr-FR" dirty="0" err="1"/>
              <a:t>Sit</a:t>
            </a:r>
            <a:r>
              <a:rPr lang="fr-FR" dirty="0"/>
              <a:t> and </a:t>
            </a:r>
            <a:r>
              <a:rPr lang="fr-FR" dirty="0" err="1"/>
              <a:t>reach</a:t>
            </a:r>
            <a:r>
              <a:rPr lang="fr-FR" dirty="0"/>
              <a:t>	Souplesse Adducteur	Test de LUNGE	         Y Balance Test	      3 sauts unipodaux</a:t>
            </a:r>
          </a:p>
          <a:p>
            <a:pPr marL="0" indent="0">
              <a:buNone/>
            </a:pPr>
            <a:r>
              <a:rPr lang="fr-FR" dirty="0"/>
              <a:t>   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B2DBF5B-0632-7E3C-17FC-D21590904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366541"/>
              </p:ext>
            </p:extLst>
          </p:nvPr>
        </p:nvGraphicFramePr>
        <p:xfrm>
          <a:off x="275229" y="1090190"/>
          <a:ext cx="11641540" cy="68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2EAE17F1-FD1F-759F-F424-00AB6503C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690922"/>
              </p:ext>
            </p:extLst>
          </p:nvPr>
        </p:nvGraphicFramePr>
        <p:xfrm>
          <a:off x="275229" y="2096770"/>
          <a:ext cx="11200215" cy="182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B6628BD1-A499-533C-9FD1-26A595B3D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49754" t="7715" r="28690" b="46388"/>
          <a:stretch>
            <a:fillRect/>
          </a:stretch>
        </p:blipFill>
        <p:spPr bwMode="auto">
          <a:xfrm>
            <a:off x="463893" y="5045040"/>
            <a:ext cx="1199268" cy="15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8B263BE-573F-F6C6-ED70-CE8458CFB2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4343" y="5045040"/>
            <a:ext cx="2161594" cy="1476040"/>
          </a:xfrm>
          <a:prstGeom prst="rect">
            <a:avLst/>
          </a:prstGeom>
        </p:spPr>
      </p:pic>
      <p:pic>
        <p:nvPicPr>
          <p:cNvPr id="11" name="Picture 2" descr="cheville-mobilité-force">
            <a:extLst>
              <a:ext uri="{FF2B5EF4-FFF2-40B4-BE49-F238E27FC236}">
                <a16:creationId xmlns:a16="http://schemas.microsoft.com/office/drawing/2014/main" id="{42635905-3636-5595-1006-93124B08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19" y="4979085"/>
            <a:ext cx="1499484" cy="15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488469E-2EB4-6081-2ED2-330A502B1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325" y="4979085"/>
            <a:ext cx="2472012" cy="100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21DE17-62ED-C750-CC03-9F9CBE0C7A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41319" y="4979085"/>
            <a:ext cx="1586788" cy="1424503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9B3316E-D831-01EF-7655-0D731036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527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A5235-B113-7FD5-7334-3ED934A4D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E32EC4F-1A40-21B7-88EB-06E8C6CEDFD6}"/>
              </a:ext>
            </a:extLst>
          </p:cNvPr>
          <p:cNvSpPr/>
          <p:nvPr/>
        </p:nvSpPr>
        <p:spPr>
          <a:xfrm>
            <a:off x="175098" y="75563"/>
            <a:ext cx="10177441" cy="5027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VII – Prévention des Blessures (Comment? Individuel)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0F55F8A-1288-7110-DE99-ED160164D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4" y="665480"/>
            <a:ext cx="8251780" cy="46416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1D40C62-2C29-0EED-DE54-5FDA08476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28" y="1174377"/>
            <a:ext cx="5847372" cy="4132729"/>
          </a:xfrm>
          <a:prstGeom prst="rect">
            <a:avLst/>
          </a:prstGeom>
        </p:spPr>
      </p:pic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2C7ED143-CEFB-A7BA-3FFD-19E714C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/>
              </a:rPr>
              <a:t>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7B9032-1564-BC0F-4E12-6947D14B8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320716"/>
            <a:ext cx="6383961" cy="35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F PRESENTATION" id="{209F7A07-0690-2345-8434-0E8A11AF5F92}" vid="{DEDBF3F1-E015-5B49-B510-557959C43CB6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F PRESENTATION" id="{209F7A07-0690-2345-8434-0E8A11AF5F92}" vid="{DEDBF3F1-E015-5B49-B510-557959C43CB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847</Words>
  <Application>Microsoft Office PowerPoint</Application>
  <PresentationFormat>Grand écran</PresentationFormat>
  <Paragraphs>161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1_Ion</vt:lpstr>
      <vt:lpstr>SPORT &amp; SANTE Prévention des blessures Focus Joueur Formation/Pré-Formation </vt:lpstr>
      <vt:lpstr>Présentation PowerPoint</vt:lpstr>
      <vt:lpstr>Présentation PowerPoint</vt:lpstr>
      <vt:lpstr>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&amp; SANTE Prévention des blessures Focus Joueur Formation/Pré-Formation </dc:title>
  <dc:creator>Rémy DAUTY</dc:creator>
  <cp:lastModifiedBy>ESPEILHAC Clara</cp:lastModifiedBy>
  <cp:revision>30</cp:revision>
  <dcterms:created xsi:type="dcterms:W3CDTF">2026-02-23T15:52:37Z</dcterms:created>
  <dcterms:modified xsi:type="dcterms:W3CDTF">2026-03-24T16:04:03Z</dcterms:modified>
</cp:coreProperties>
</file>